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5"/>
    <p:sldMasterId id="2147483697" r:id="rId6"/>
    <p:sldMasterId id="2147483698" r:id="rId7"/>
    <p:sldMasterId id="2147483699" r:id="rId8"/>
    <p:sldMasterId id="2147483700"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Lst>
  <p:sldSz cy="5143500" cx="9144000"/>
  <p:notesSz cx="6858000" cy="9144000"/>
  <p:embeddedFontLst>
    <p:embeddedFont>
      <p:font typeface="Helvetica Neue"/>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FD2A91D-71DD-4C21-A27B-039F82452BF9}">
  <a:tblStyle styleId="{5FD2A91D-71DD-4C21-A27B-039F82452BF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39" Type="http://schemas.openxmlformats.org/officeDocument/2006/relationships/slide" Target="slides/slide29.xml"/><Relationship Id="rId26" Type="http://schemas.openxmlformats.org/officeDocument/2006/relationships/slide" Target="slides/slide16.xml"/><Relationship Id="rId13" Type="http://schemas.openxmlformats.org/officeDocument/2006/relationships/slide" Target="slides/slide3.xml"/><Relationship Id="rId18" Type="http://schemas.openxmlformats.org/officeDocument/2006/relationships/slide" Target="slides/slide8.xml"/><Relationship Id="rId42" Type="http://schemas.openxmlformats.org/officeDocument/2006/relationships/slide" Target="slides/slide32.xml"/><Relationship Id="rId47" Type="http://schemas.openxmlformats.org/officeDocument/2006/relationships/slide" Target="slides/slide37.xml"/><Relationship Id="rId34" Type="http://schemas.openxmlformats.org/officeDocument/2006/relationships/slide" Target="slides/slide24.xml"/><Relationship Id="rId21" Type="http://schemas.openxmlformats.org/officeDocument/2006/relationships/slide" Target="slides/slide11.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customXml" Target="../customXml/item3.xml"/><Relationship Id="rId7" Type="http://schemas.openxmlformats.org/officeDocument/2006/relationships/slideMaster" Target="slideMasters/slideMaster3.xml"/><Relationship Id="rId2" Type="http://schemas.openxmlformats.org/officeDocument/2006/relationships/viewProps" Target="viewProps.xml"/><Relationship Id="rId29" Type="http://schemas.openxmlformats.org/officeDocument/2006/relationships/slide" Target="slides/slide19.xml"/><Relationship Id="rId16" Type="http://schemas.openxmlformats.org/officeDocument/2006/relationships/slide" Target="slides/slide6.xml"/><Relationship Id="rId40" Type="http://schemas.openxmlformats.org/officeDocument/2006/relationships/slide" Target="slides/slide30.xml"/><Relationship Id="rId45" Type="http://schemas.openxmlformats.org/officeDocument/2006/relationships/slide" Target="slides/slide35.xml"/><Relationship Id="rId32" Type="http://schemas.openxmlformats.org/officeDocument/2006/relationships/slide" Target="slides/slide22.xml"/><Relationship Id="rId37" Type="http://schemas.openxmlformats.org/officeDocument/2006/relationships/slide" Target="slides/slide27.xml"/><Relationship Id="rId24" Type="http://schemas.openxmlformats.org/officeDocument/2006/relationships/slide" Target="slides/slide14.xml"/><Relationship Id="rId53" Type="http://schemas.openxmlformats.org/officeDocument/2006/relationships/slide" Target="slides/slide43.xml"/><Relationship Id="rId11" Type="http://schemas.openxmlformats.org/officeDocument/2006/relationships/slide" Target="slides/slide1.xml"/><Relationship Id="rId58" Type="http://schemas.openxmlformats.org/officeDocument/2006/relationships/font" Target="fonts/HelveticaNeue-bold.fntdata"/><Relationship Id="rId5" Type="http://schemas.openxmlformats.org/officeDocument/2006/relationships/slideMaster" Target="slideMasters/slideMaster1.xml"/><Relationship Id="rId61" Type="http://schemas.openxmlformats.org/officeDocument/2006/relationships/customXml" Target="../customXml/item1.xml"/><Relationship Id="rId19" Type="http://schemas.openxmlformats.org/officeDocument/2006/relationships/slide" Target="slides/slide9.xml"/><Relationship Id="rId43" Type="http://schemas.openxmlformats.org/officeDocument/2006/relationships/slide" Target="slides/slide33.xml"/><Relationship Id="rId48" Type="http://schemas.openxmlformats.org/officeDocument/2006/relationships/slide" Target="slides/slide38.xml"/><Relationship Id="rId30" Type="http://schemas.openxmlformats.org/officeDocument/2006/relationships/slide" Target="slides/slide20.xml"/><Relationship Id="rId35" Type="http://schemas.openxmlformats.org/officeDocument/2006/relationships/slide" Target="slides/slide25.xml"/><Relationship Id="rId22" Type="http://schemas.openxmlformats.org/officeDocument/2006/relationships/slide" Target="slides/slide12.xml"/><Relationship Id="rId27" Type="http://schemas.openxmlformats.org/officeDocument/2006/relationships/slide" Target="slides/slide17.xml"/><Relationship Id="rId56" Type="http://schemas.openxmlformats.org/officeDocument/2006/relationships/slide" Target="slides/slide46.xml"/><Relationship Id="rId14" Type="http://schemas.openxmlformats.org/officeDocument/2006/relationships/slide" Target="slides/slide4.xml"/><Relationship Id="rId8" Type="http://schemas.openxmlformats.org/officeDocument/2006/relationships/slideMaster" Target="slideMasters/slideMaster4.xml"/><Relationship Id="rId51" Type="http://schemas.openxmlformats.org/officeDocument/2006/relationships/slide" Target="slides/slide41.xml"/><Relationship Id="rId3" Type="http://schemas.openxmlformats.org/officeDocument/2006/relationships/presProps" Target="presProps.xml"/><Relationship Id="rId46" Type="http://schemas.openxmlformats.org/officeDocument/2006/relationships/slide" Target="slides/slide36.xml"/><Relationship Id="rId33" Type="http://schemas.openxmlformats.org/officeDocument/2006/relationships/slide" Target="slides/slide23.xml"/><Relationship Id="rId38" Type="http://schemas.openxmlformats.org/officeDocument/2006/relationships/slide" Target="slides/slide28.xml"/><Relationship Id="rId25" Type="http://schemas.openxmlformats.org/officeDocument/2006/relationships/slide" Target="slides/slide15.xml"/><Relationship Id="rId12" Type="http://schemas.openxmlformats.org/officeDocument/2006/relationships/slide" Target="slides/slide2.xml"/><Relationship Id="rId59" Type="http://schemas.openxmlformats.org/officeDocument/2006/relationships/font" Target="fonts/HelveticaNeue-italic.fntdata"/><Relationship Id="rId17" Type="http://schemas.openxmlformats.org/officeDocument/2006/relationships/slide" Target="slides/slide7.xml"/><Relationship Id="rId41" Type="http://schemas.openxmlformats.org/officeDocument/2006/relationships/slide" Target="slides/slide31.xml"/><Relationship Id="rId20" Type="http://schemas.openxmlformats.org/officeDocument/2006/relationships/slide" Target="slides/slide10.xml"/><Relationship Id="rId54" Type="http://schemas.openxmlformats.org/officeDocument/2006/relationships/slide" Target="slides/slide44.xml"/><Relationship Id="rId62" Type="http://schemas.openxmlformats.org/officeDocument/2006/relationships/customXml" Target="../customXml/item2.xml"/><Relationship Id="rId1" Type="http://schemas.openxmlformats.org/officeDocument/2006/relationships/theme" Target="theme/theme6.xml"/><Relationship Id="rId6" Type="http://schemas.openxmlformats.org/officeDocument/2006/relationships/slideMaster" Target="slideMasters/slideMaster2.xml"/><Relationship Id="rId49" Type="http://schemas.openxmlformats.org/officeDocument/2006/relationships/slide" Target="slides/slide39.xml"/><Relationship Id="rId36" Type="http://schemas.openxmlformats.org/officeDocument/2006/relationships/slide" Target="slides/slide26.xml"/><Relationship Id="rId23" Type="http://schemas.openxmlformats.org/officeDocument/2006/relationships/slide" Target="slides/slide13.xml"/><Relationship Id="rId28" Type="http://schemas.openxmlformats.org/officeDocument/2006/relationships/slide" Target="slides/slide18.xml"/><Relationship Id="rId57" Type="http://schemas.openxmlformats.org/officeDocument/2006/relationships/font" Target="fonts/HelveticaNeue-regular.fntdata"/><Relationship Id="rId15" Type="http://schemas.openxmlformats.org/officeDocument/2006/relationships/slide" Target="slides/slide5.xml"/><Relationship Id="rId44" Type="http://schemas.openxmlformats.org/officeDocument/2006/relationships/slide" Target="slides/slide34.xml"/><Relationship Id="rId31" Type="http://schemas.openxmlformats.org/officeDocument/2006/relationships/slide" Target="slides/slide21.xml"/><Relationship Id="rId60" Type="http://schemas.openxmlformats.org/officeDocument/2006/relationships/font" Target="fonts/HelveticaNeue-boldItalic.fntdata"/><Relationship Id="rId52" Type="http://schemas.openxmlformats.org/officeDocument/2006/relationships/slide" Target="slides/slide42.xml"/><Relationship Id="rId10" Type="http://schemas.openxmlformats.org/officeDocument/2006/relationships/notesMaster" Target="notesMasters/notesMaster1.xml"/><Relationship Id="rId4" Type="http://schemas.openxmlformats.org/officeDocument/2006/relationships/tableStyles" Target="tableStyles.xml"/><Relationship Id="rId9"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eabe0a6ff_0_115:notes"/>
          <p:cNvSpPr txBox="1"/>
          <p:nvPr>
            <p:ph idx="1" type="body"/>
          </p:nvPr>
        </p:nvSpPr>
        <p:spPr>
          <a:xfrm>
            <a:off x="685801" y="4343406"/>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8" name="Google Shape;278;gdeabe0a6ff_0_115:notes"/>
          <p:cNvSpPr/>
          <p:nvPr>
            <p:ph idx="2" type="sldImg"/>
          </p:nvPr>
        </p:nvSpPr>
        <p:spPr>
          <a:xfrm>
            <a:off x="91291" y="685838"/>
            <a:ext cx="6675600" cy="3429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e661904b56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e661904b56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661904b56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661904b56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661904b56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661904b56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e661904b56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e661904b56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661904b56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661904b56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661904b56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661904b56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de81a6f60c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de81a6f60c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e81a6f60c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de81a6f60c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d10c0265a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d10c0265a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de81a6f60c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de81a6f60c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eabe0a6ff_0_126:notes"/>
          <p:cNvSpPr txBox="1"/>
          <p:nvPr>
            <p:ph idx="1" type="body"/>
          </p:nvPr>
        </p:nvSpPr>
        <p:spPr>
          <a:xfrm>
            <a:off x="72073" y="1520786"/>
            <a:ext cx="6692100" cy="72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434343"/>
              </a:solidFill>
            </a:endParaRPr>
          </a:p>
        </p:txBody>
      </p:sp>
      <p:sp>
        <p:nvSpPr>
          <p:cNvPr id="285" name="Google Shape;285;gdeabe0a6ff_0_126:notes"/>
          <p:cNvSpPr/>
          <p:nvPr>
            <p:ph idx="2" type="sldImg"/>
          </p:nvPr>
        </p:nvSpPr>
        <p:spPr>
          <a:xfrm>
            <a:off x="75152" y="261383"/>
            <a:ext cx="1944600" cy="100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d10c0265a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d10c0265a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d4558e687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d4558e687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d4558e687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d4558e687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deabe0a6ff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deabe0a6ff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d10c0265a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d10c0265a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d10c0265af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d10c0265af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d10c0265a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d10c0265a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d10c0265af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d10c0265a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d10c0265a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d10c0265a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d10c0265a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d10c0265a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de81a6f60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de81a6f60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d10c0265a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d10c0265a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de81a6f60c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de81a6f60c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e67ac2d5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e67ac2d5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e67ac2d59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e67ac2d59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de81a6f07a_0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gde81a6f07a_0_2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1" name="Google Shape;541;gde81a6f07a_0_2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de81a6f07a_0_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gde81a6f07a_0_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9" name="Google Shape;599;gde81a6f07a_0_3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de81a6f07a_0_3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gde81a6f07a_0_3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4" name="Google Shape;654;gde81a6f07a_0_3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GB"/>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d10c0265af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d10c0265a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d10c0265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d10c0265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d10c0265a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d10c0265a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e81a6f60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de81a6f60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d10c0265a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d10c0265a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df28df480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df28df480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d8ee9c9d9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d8ee9c9d9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d10c0265a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d10c0265a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d10c0265af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d10c0265af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d10c0265a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d10c0265a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7dea019e673e3a3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7dea019e673e3a3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eabe0a6f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eabe0a6f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de81a6f60c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de81a6f60c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e81a6f60c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de81a6f60c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e661904b5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e661904b5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661904b56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661904b56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8" name="Google Shape;58;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4" name="Google Shape;64;p15"/>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65" name="Google Shape;65;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0" name="Google Shape;70;p1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71" name="Google Shape;71;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6" name="Google Shape;76;p1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 name="Google Shape;77;p1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8" name="Google Shape;78;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3" name="Google Shape;83;p18"/>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4" name="Google Shape;84;p18"/>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5" name="Google Shape;85;p1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6" name="Google Shape;86;p18"/>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7" name="Google Shape;87;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2" name="Google Shape;92;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1" name="Google Shape;101;p2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02" name="Google Shape;102;p2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03" name="Google Shape;103;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8" name="Google Shape;108;p22"/>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0" name="Google Shape;110;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5" name="Google Shape;115;p2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6" name="Google Shape;116;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1" name="Google Shape;121;p2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Slide">
  <p:cSld name="12_Title Slide">
    <p:bg>
      <p:bgPr>
        <a:gradFill>
          <a:gsLst>
            <a:gs pos="0">
              <a:schemeClr val="dk1"/>
            </a:gs>
            <a:gs pos="100000">
              <a:schemeClr val="dk1"/>
            </a:gs>
          </a:gsLst>
          <a:lin ang="8100019" scaled="0"/>
        </a:gradFill>
      </p:bgPr>
    </p:bg>
    <p:spTree>
      <p:nvGrpSpPr>
        <p:cNvPr id="131" name="Shape 131"/>
        <p:cNvGrpSpPr/>
        <p:nvPr/>
      </p:nvGrpSpPr>
      <p:grpSpPr>
        <a:xfrm>
          <a:off x="0" y="0"/>
          <a:ext cx="0" cy="0"/>
          <a:chOff x="0" y="0"/>
          <a:chExt cx="0" cy="0"/>
        </a:xfrm>
      </p:grpSpPr>
      <p:sp>
        <p:nvSpPr>
          <p:cNvPr id="132" name="Google Shape;132;p26"/>
          <p:cNvSpPr/>
          <p:nvPr/>
        </p:nvSpPr>
        <p:spPr>
          <a:xfrm>
            <a:off x="-36512" y="4358647"/>
            <a:ext cx="9200400" cy="792000"/>
          </a:xfrm>
          <a:prstGeom prst="rect">
            <a:avLst/>
          </a:prstGeom>
          <a:solidFill>
            <a:srgbClr val="FFFFFF"/>
          </a:solidFill>
          <a:ln>
            <a:noFill/>
          </a:ln>
        </p:spPr>
        <p:txBody>
          <a:bodyPr anchorCtr="0" anchor="ctr" bIns="47375" lIns="94800" spcFirstLastPara="1" rIns="94800" wrap="square" tIns="473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33" name="Google Shape;133;p26"/>
          <p:cNvSpPr txBox="1"/>
          <p:nvPr>
            <p:ph idx="1" type="body"/>
          </p:nvPr>
        </p:nvSpPr>
        <p:spPr>
          <a:xfrm>
            <a:off x="1224056" y="1707654"/>
            <a:ext cx="6660300" cy="483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3087"/>
              </a:buClr>
              <a:buSzPts val="4100"/>
              <a:buNone/>
              <a:defRPr b="1" sz="4100">
                <a:solidFill>
                  <a:srgbClr val="003087"/>
                </a:solidFill>
                <a:latin typeface="Arial"/>
                <a:ea typeface="Arial"/>
                <a:cs typeface="Arial"/>
                <a:sym typeface="Arial"/>
              </a:defRPr>
            </a:lvl1pPr>
            <a:lvl2pPr indent="-349250" lvl="1" marL="914400" rtl="0" algn="l">
              <a:lnSpc>
                <a:spcPct val="100000"/>
              </a:lnSpc>
              <a:spcBef>
                <a:spcPts val="400"/>
              </a:spcBef>
              <a:spcAft>
                <a:spcPts val="0"/>
              </a:spcAft>
              <a:buClr>
                <a:schemeClr val="accent1"/>
              </a:buClr>
              <a:buSzPts val="1900"/>
              <a:buChar char="–"/>
              <a:defRPr/>
            </a:lvl2pPr>
            <a:lvl3pPr indent="-349250" lvl="2" marL="1371600" rtl="0" algn="l">
              <a:lnSpc>
                <a:spcPct val="100000"/>
              </a:lnSpc>
              <a:spcBef>
                <a:spcPts val="400"/>
              </a:spcBef>
              <a:spcAft>
                <a:spcPts val="0"/>
              </a:spcAft>
              <a:buClr>
                <a:schemeClr val="accent1"/>
              </a:buClr>
              <a:buSzPts val="1900"/>
              <a:buChar char="•"/>
              <a:defRPr/>
            </a:lvl3pPr>
            <a:lvl4pPr indent="-349250" lvl="3" marL="1828800" rtl="0" algn="l">
              <a:lnSpc>
                <a:spcPct val="100000"/>
              </a:lnSpc>
              <a:spcBef>
                <a:spcPts val="400"/>
              </a:spcBef>
              <a:spcAft>
                <a:spcPts val="0"/>
              </a:spcAft>
              <a:buClr>
                <a:schemeClr val="accent1"/>
              </a:buClr>
              <a:buSzPts val="1900"/>
              <a:buChar char="–"/>
              <a:defRPr/>
            </a:lvl4pPr>
            <a:lvl5pPr indent="-349250" lvl="4" marL="2286000" rtl="0" algn="l">
              <a:lnSpc>
                <a:spcPct val="100000"/>
              </a:lnSpc>
              <a:spcBef>
                <a:spcPts val="400"/>
              </a:spcBef>
              <a:spcAft>
                <a:spcPts val="0"/>
              </a:spcAft>
              <a:buClr>
                <a:schemeClr val="accent1"/>
              </a:buClr>
              <a:buSzPts val="1900"/>
              <a:buChar char="»"/>
              <a:defRPr/>
            </a:lvl5pPr>
            <a:lvl6pPr indent="-349250" lvl="5" marL="2743200" rtl="0" algn="l">
              <a:lnSpc>
                <a:spcPct val="100000"/>
              </a:lnSpc>
              <a:spcBef>
                <a:spcPts val="400"/>
              </a:spcBef>
              <a:spcAft>
                <a:spcPts val="0"/>
              </a:spcAft>
              <a:buClr>
                <a:schemeClr val="lt1"/>
              </a:buClr>
              <a:buSzPts val="1900"/>
              <a:buChar char="•"/>
              <a:defRPr/>
            </a:lvl6pPr>
            <a:lvl7pPr indent="-349250" lvl="6" marL="3200400" rtl="0" algn="l">
              <a:lnSpc>
                <a:spcPct val="100000"/>
              </a:lnSpc>
              <a:spcBef>
                <a:spcPts val="400"/>
              </a:spcBef>
              <a:spcAft>
                <a:spcPts val="0"/>
              </a:spcAft>
              <a:buClr>
                <a:schemeClr val="lt1"/>
              </a:buClr>
              <a:buSzPts val="1900"/>
              <a:buChar char="•"/>
              <a:defRPr/>
            </a:lvl7pPr>
            <a:lvl8pPr indent="-349250" lvl="7" marL="3657600" rtl="0" algn="l">
              <a:lnSpc>
                <a:spcPct val="100000"/>
              </a:lnSpc>
              <a:spcBef>
                <a:spcPts val="400"/>
              </a:spcBef>
              <a:spcAft>
                <a:spcPts val="0"/>
              </a:spcAft>
              <a:buClr>
                <a:schemeClr val="lt1"/>
              </a:buClr>
              <a:buSzPts val="1900"/>
              <a:buChar char="•"/>
              <a:defRPr/>
            </a:lvl8pPr>
            <a:lvl9pPr indent="-349250" lvl="8" marL="4114800" rtl="0" algn="l">
              <a:lnSpc>
                <a:spcPct val="100000"/>
              </a:lnSpc>
              <a:spcBef>
                <a:spcPts val="400"/>
              </a:spcBef>
              <a:spcAft>
                <a:spcPts val="0"/>
              </a:spcAft>
              <a:buClr>
                <a:schemeClr val="lt1"/>
              </a:buClr>
              <a:buSzPts val="1900"/>
              <a:buChar char="•"/>
              <a:defRPr/>
            </a:lvl9pPr>
          </a:lstStyle>
          <a:p/>
        </p:txBody>
      </p:sp>
      <p:sp>
        <p:nvSpPr>
          <p:cNvPr id="134" name="Google Shape;134;p26"/>
          <p:cNvSpPr txBox="1"/>
          <p:nvPr>
            <p:ph idx="2" type="body"/>
          </p:nvPr>
        </p:nvSpPr>
        <p:spPr>
          <a:xfrm>
            <a:off x="1209725" y="2487237"/>
            <a:ext cx="6660300" cy="444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500"/>
              </a:spcBef>
              <a:spcAft>
                <a:spcPts val="0"/>
              </a:spcAft>
              <a:buClr>
                <a:srgbClr val="FFFFFF"/>
              </a:buClr>
              <a:buSzPts val="2200"/>
              <a:buNone/>
              <a:defRPr b="1" sz="2200">
                <a:solidFill>
                  <a:srgbClr val="FFFFFF"/>
                </a:solidFill>
              </a:defRPr>
            </a:lvl1pPr>
            <a:lvl2pPr indent="-349250" lvl="1" marL="914400" rtl="0" algn="l">
              <a:lnSpc>
                <a:spcPct val="100000"/>
              </a:lnSpc>
              <a:spcBef>
                <a:spcPts val="400"/>
              </a:spcBef>
              <a:spcAft>
                <a:spcPts val="0"/>
              </a:spcAft>
              <a:buClr>
                <a:schemeClr val="accent1"/>
              </a:buClr>
              <a:buSzPts val="1900"/>
              <a:buChar char="–"/>
              <a:defRPr/>
            </a:lvl2pPr>
            <a:lvl3pPr indent="-349250" lvl="2" marL="1371600" rtl="0" algn="l">
              <a:lnSpc>
                <a:spcPct val="100000"/>
              </a:lnSpc>
              <a:spcBef>
                <a:spcPts val="400"/>
              </a:spcBef>
              <a:spcAft>
                <a:spcPts val="0"/>
              </a:spcAft>
              <a:buClr>
                <a:schemeClr val="accent1"/>
              </a:buClr>
              <a:buSzPts val="1900"/>
              <a:buChar char="•"/>
              <a:defRPr/>
            </a:lvl3pPr>
            <a:lvl4pPr indent="-349250" lvl="3" marL="1828800" rtl="0" algn="l">
              <a:lnSpc>
                <a:spcPct val="100000"/>
              </a:lnSpc>
              <a:spcBef>
                <a:spcPts val="400"/>
              </a:spcBef>
              <a:spcAft>
                <a:spcPts val="0"/>
              </a:spcAft>
              <a:buClr>
                <a:schemeClr val="accent1"/>
              </a:buClr>
              <a:buSzPts val="1900"/>
              <a:buChar char="–"/>
              <a:defRPr/>
            </a:lvl4pPr>
            <a:lvl5pPr indent="-349250" lvl="4" marL="2286000" rtl="0" algn="l">
              <a:lnSpc>
                <a:spcPct val="100000"/>
              </a:lnSpc>
              <a:spcBef>
                <a:spcPts val="400"/>
              </a:spcBef>
              <a:spcAft>
                <a:spcPts val="0"/>
              </a:spcAft>
              <a:buClr>
                <a:schemeClr val="accent1"/>
              </a:buClr>
              <a:buSzPts val="1900"/>
              <a:buChar char="»"/>
              <a:defRPr/>
            </a:lvl5pPr>
            <a:lvl6pPr indent="-349250" lvl="5" marL="2743200" rtl="0" algn="l">
              <a:lnSpc>
                <a:spcPct val="100000"/>
              </a:lnSpc>
              <a:spcBef>
                <a:spcPts val="400"/>
              </a:spcBef>
              <a:spcAft>
                <a:spcPts val="0"/>
              </a:spcAft>
              <a:buClr>
                <a:schemeClr val="lt1"/>
              </a:buClr>
              <a:buSzPts val="1900"/>
              <a:buChar char="•"/>
              <a:defRPr/>
            </a:lvl6pPr>
            <a:lvl7pPr indent="-349250" lvl="6" marL="3200400" rtl="0" algn="l">
              <a:lnSpc>
                <a:spcPct val="100000"/>
              </a:lnSpc>
              <a:spcBef>
                <a:spcPts val="400"/>
              </a:spcBef>
              <a:spcAft>
                <a:spcPts val="0"/>
              </a:spcAft>
              <a:buClr>
                <a:schemeClr val="lt1"/>
              </a:buClr>
              <a:buSzPts val="1900"/>
              <a:buChar char="•"/>
              <a:defRPr/>
            </a:lvl7pPr>
            <a:lvl8pPr indent="-349250" lvl="7" marL="3657600" rtl="0" algn="l">
              <a:lnSpc>
                <a:spcPct val="100000"/>
              </a:lnSpc>
              <a:spcBef>
                <a:spcPts val="400"/>
              </a:spcBef>
              <a:spcAft>
                <a:spcPts val="0"/>
              </a:spcAft>
              <a:buClr>
                <a:schemeClr val="lt1"/>
              </a:buClr>
              <a:buSzPts val="1900"/>
              <a:buChar char="•"/>
              <a:defRPr/>
            </a:lvl8pPr>
            <a:lvl9pPr indent="-349250" lvl="8" marL="4114800" rtl="0" algn="l">
              <a:lnSpc>
                <a:spcPct val="100000"/>
              </a:lnSpc>
              <a:spcBef>
                <a:spcPts val="400"/>
              </a:spcBef>
              <a:spcAft>
                <a:spcPts val="0"/>
              </a:spcAft>
              <a:buClr>
                <a:schemeClr val="lt1"/>
              </a:buClr>
              <a:buSzPts val="1900"/>
              <a:buChar char="•"/>
              <a:defRPr/>
            </a:lvl9pPr>
          </a:lstStyle>
          <a:p/>
        </p:txBody>
      </p:sp>
      <p:sp>
        <p:nvSpPr>
          <p:cNvPr id="135" name="Google Shape;135;p26"/>
          <p:cNvSpPr txBox="1"/>
          <p:nvPr>
            <p:ph idx="3" type="body"/>
          </p:nvPr>
        </p:nvSpPr>
        <p:spPr>
          <a:xfrm>
            <a:off x="4644008" y="4464000"/>
            <a:ext cx="3924000" cy="540000"/>
          </a:xfrm>
          <a:prstGeom prst="rect">
            <a:avLst/>
          </a:prstGeom>
          <a:noFill/>
          <a:ln>
            <a:noFill/>
          </a:ln>
        </p:spPr>
        <p:txBody>
          <a:bodyPr anchorCtr="0" anchor="t" bIns="0" lIns="0" spcFirstLastPara="1" rIns="0" wrap="square" tIns="0">
            <a:noAutofit/>
          </a:bodyPr>
          <a:lstStyle>
            <a:lvl1pPr indent="-228600" lvl="0" marL="457200" rtl="0" algn="r">
              <a:lnSpc>
                <a:spcPct val="100000"/>
              </a:lnSpc>
              <a:spcBef>
                <a:spcPts val="300"/>
              </a:spcBef>
              <a:spcAft>
                <a:spcPts val="0"/>
              </a:spcAft>
              <a:buClr>
                <a:srgbClr val="003087"/>
              </a:buClr>
              <a:buSzPts val="1600"/>
              <a:buNone/>
              <a:defRPr b="1" sz="1600">
                <a:solidFill>
                  <a:srgbClr val="003087"/>
                </a:solidFill>
              </a:defRPr>
            </a:lvl1pPr>
            <a:lvl2pPr indent="-349250" lvl="1" marL="914400" rtl="0" algn="l">
              <a:lnSpc>
                <a:spcPct val="100000"/>
              </a:lnSpc>
              <a:spcBef>
                <a:spcPts val="400"/>
              </a:spcBef>
              <a:spcAft>
                <a:spcPts val="0"/>
              </a:spcAft>
              <a:buClr>
                <a:schemeClr val="accent1"/>
              </a:buClr>
              <a:buSzPts val="1900"/>
              <a:buChar char="–"/>
              <a:defRPr/>
            </a:lvl2pPr>
            <a:lvl3pPr indent="-349250" lvl="2" marL="1371600" rtl="0" algn="l">
              <a:lnSpc>
                <a:spcPct val="100000"/>
              </a:lnSpc>
              <a:spcBef>
                <a:spcPts val="400"/>
              </a:spcBef>
              <a:spcAft>
                <a:spcPts val="0"/>
              </a:spcAft>
              <a:buClr>
                <a:schemeClr val="accent1"/>
              </a:buClr>
              <a:buSzPts val="1900"/>
              <a:buChar char="•"/>
              <a:defRPr/>
            </a:lvl3pPr>
            <a:lvl4pPr indent="-349250" lvl="3" marL="1828800" rtl="0" algn="l">
              <a:lnSpc>
                <a:spcPct val="100000"/>
              </a:lnSpc>
              <a:spcBef>
                <a:spcPts val="400"/>
              </a:spcBef>
              <a:spcAft>
                <a:spcPts val="0"/>
              </a:spcAft>
              <a:buClr>
                <a:schemeClr val="accent1"/>
              </a:buClr>
              <a:buSzPts val="1900"/>
              <a:buChar char="–"/>
              <a:defRPr/>
            </a:lvl4pPr>
            <a:lvl5pPr indent="-349250" lvl="4" marL="2286000" rtl="0" algn="l">
              <a:lnSpc>
                <a:spcPct val="100000"/>
              </a:lnSpc>
              <a:spcBef>
                <a:spcPts val="400"/>
              </a:spcBef>
              <a:spcAft>
                <a:spcPts val="0"/>
              </a:spcAft>
              <a:buClr>
                <a:schemeClr val="accent1"/>
              </a:buClr>
              <a:buSzPts val="1900"/>
              <a:buChar char="»"/>
              <a:defRPr/>
            </a:lvl5pPr>
            <a:lvl6pPr indent="-349250" lvl="5" marL="2743200" rtl="0" algn="l">
              <a:lnSpc>
                <a:spcPct val="100000"/>
              </a:lnSpc>
              <a:spcBef>
                <a:spcPts val="400"/>
              </a:spcBef>
              <a:spcAft>
                <a:spcPts val="0"/>
              </a:spcAft>
              <a:buClr>
                <a:schemeClr val="lt1"/>
              </a:buClr>
              <a:buSzPts val="1900"/>
              <a:buChar char="•"/>
              <a:defRPr/>
            </a:lvl6pPr>
            <a:lvl7pPr indent="-349250" lvl="6" marL="3200400" rtl="0" algn="l">
              <a:lnSpc>
                <a:spcPct val="100000"/>
              </a:lnSpc>
              <a:spcBef>
                <a:spcPts val="400"/>
              </a:spcBef>
              <a:spcAft>
                <a:spcPts val="0"/>
              </a:spcAft>
              <a:buClr>
                <a:schemeClr val="lt1"/>
              </a:buClr>
              <a:buSzPts val="1900"/>
              <a:buChar char="•"/>
              <a:defRPr/>
            </a:lvl7pPr>
            <a:lvl8pPr indent="-349250" lvl="7" marL="3657600" rtl="0" algn="l">
              <a:lnSpc>
                <a:spcPct val="100000"/>
              </a:lnSpc>
              <a:spcBef>
                <a:spcPts val="400"/>
              </a:spcBef>
              <a:spcAft>
                <a:spcPts val="0"/>
              </a:spcAft>
              <a:buClr>
                <a:schemeClr val="lt1"/>
              </a:buClr>
              <a:buSzPts val="1900"/>
              <a:buChar char="•"/>
              <a:defRPr/>
            </a:lvl8pPr>
            <a:lvl9pPr indent="-349250" lvl="8" marL="4114800" rtl="0" algn="l">
              <a:lnSpc>
                <a:spcPct val="100000"/>
              </a:lnSpc>
              <a:spcBef>
                <a:spcPts val="400"/>
              </a:spcBef>
              <a:spcAft>
                <a:spcPts val="0"/>
              </a:spcAft>
              <a:buClr>
                <a:schemeClr val="lt1"/>
              </a:buClr>
              <a:buSzPts val="1900"/>
              <a:buChar char="•"/>
              <a:defRPr/>
            </a:lvl9pPr>
          </a:lstStyle>
          <a:p/>
        </p:txBody>
      </p:sp>
      <p:pic>
        <p:nvPicPr>
          <p:cNvPr id="136" name="Google Shape;136;p26"/>
          <p:cNvPicPr preferRelativeResize="0"/>
          <p:nvPr/>
        </p:nvPicPr>
        <p:blipFill rotWithShape="1">
          <a:blip r:embed="rId2">
            <a:alphaModFix/>
          </a:blip>
          <a:srcRect b="0" l="0" r="0" t="0"/>
          <a:stretch/>
        </p:blipFill>
        <p:spPr>
          <a:xfrm>
            <a:off x="7452320" y="195486"/>
            <a:ext cx="1346347" cy="61932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137" name="Shape 137"/>
        <p:cNvGrpSpPr/>
        <p:nvPr/>
      </p:nvGrpSpPr>
      <p:grpSpPr>
        <a:xfrm>
          <a:off x="0" y="0"/>
          <a:ext cx="0" cy="0"/>
          <a:chOff x="0" y="0"/>
          <a:chExt cx="0" cy="0"/>
        </a:xfrm>
      </p:grpSpPr>
      <p:sp>
        <p:nvSpPr>
          <p:cNvPr id="138" name="Google Shape;138;p27"/>
          <p:cNvSpPr/>
          <p:nvPr/>
        </p:nvSpPr>
        <p:spPr>
          <a:xfrm>
            <a:off x="-12844" y="870394"/>
            <a:ext cx="9156900" cy="4365600"/>
          </a:xfrm>
          <a:prstGeom prst="rect">
            <a:avLst/>
          </a:prstGeom>
          <a:solidFill>
            <a:srgbClr val="FFFFFF"/>
          </a:solidFill>
          <a:ln>
            <a:noFill/>
          </a:ln>
        </p:spPr>
        <p:txBody>
          <a:bodyPr anchorCtr="0" anchor="ctr" bIns="47375" lIns="94800" spcFirstLastPara="1" rIns="94800" wrap="square" tIns="473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39" name="Google Shape;139;p27"/>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3100"/>
              <a:buFont typeface="Arial"/>
              <a:buNone/>
              <a:defRPr b="1" sz="3100">
                <a:solidFill>
                  <a:srgbClr val="FFFFFF"/>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40" name="Google Shape;140;p27"/>
          <p:cNvSpPr txBox="1"/>
          <p:nvPr>
            <p:ph idx="1" type="body"/>
          </p:nvPr>
        </p:nvSpPr>
        <p:spPr>
          <a:xfrm>
            <a:off x="311007" y="1131590"/>
            <a:ext cx="8496300" cy="3394200"/>
          </a:xfrm>
          <a:prstGeom prst="rect">
            <a:avLst/>
          </a:prstGeom>
          <a:noFill/>
          <a:ln>
            <a:noFill/>
          </a:ln>
        </p:spPr>
        <p:txBody>
          <a:bodyPr anchorCtr="0" anchor="t" bIns="47375" lIns="94800" spcFirstLastPara="1" rIns="94800" wrap="square" tIns="47375">
            <a:noAutofit/>
          </a:bodyPr>
          <a:lstStyle>
            <a:lvl1pPr indent="-349250" lvl="0" marL="457200" marR="0" rtl="0" algn="l">
              <a:lnSpc>
                <a:spcPct val="100000"/>
              </a:lnSpc>
              <a:spcBef>
                <a:spcPts val="0"/>
              </a:spcBef>
              <a:spcAft>
                <a:spcPts val="0"/>
              </a:spcAft>
              <a:buClr>
                <a:schemeClr val="dk1"/>
              </a:buClr>
              <a:buSzPts val="1900"/>
              <a:buFont typeface="Arial"/>
              <a:buChar char="•"/>
              <a:defRPr sz="1900">
                <a:solidFill>
                  <a:schemeClr val="dk1"/>
                </a:solidFill>
              </a:defRPr>
            </a:lvl1pPr>
            <a:lvl2pPr indent="-349250" lvl="1" marL="914400" rtl="0" algn="l">
              <a:lnSpc>
                <a:spcPct val="100000"/>
              </a:lnSpc>
              <a:spcBef>
                <a:spcPts val="400"/>
              </a:spcBef>
              <a:spcAft>
                <a:spcPts val="0"/>
              </a:spcAft>
              <a:buClr>
                <a:schemeClr val="accent1"/>
              </a:buClr>
              <a:buSzPts val="1900"/>
              <a:buChar char="–"/>
              <a:defRPr/>
            </a:lvl2pPr>
            <a:lvl3pPr indent="-349250" lvl="2" marL="1371600" rtl="0" algn="l">
              <a:lnSpc>
                <a:spcPct val="100000"/>
              </a:lnSpc>
              <a:spcBef>
                <a:spcPts val="400"/>
              </a:spcBef>
              <a:spcAft>
                <a:spcPts val="0"/>
              </a:spcAft>
              <a:buClr>
                <a:schemeClr val="accent1"/>
              </a:buClr>
              <a:buSzPts val="1900"/>
              <a:buChar char="•"/>
              <a:defRPr/>
            </a:lvl3pPr>
            <a:lvl4pPr indent="-349250" lvl="3" marL="1828800" rtl="0" algn="l">
              <a:lnSpc>
                <a:spcPct val="100000"/>
              </a:lnSpc>
              <a:spcBef>
                <a:spcPts val="400"/>
              </a:spcBef>
              <a:spcAft>
                <a:spcPts val="0"/>
              </a:spcAft>
              <a:buClr>
                <a:schemeClr val="accent1"/>
              </a:buClr>
              <a:buSzPts val="1900"/>
              <a:buChar char="–"/>
              <a:defRPr/>
            </a:lvl4pPr>
            <a:lvl5pPr indent="-349250" lvl="4" marL="2286000" rtl="0" algn="l">
              <a:lnSpc>
                <a:spcPct val="100000"/>
              </a:lnSpc>
              <a:spcBef>
                <a:spcPts val="400"/>
              </a:spcBef>
              <a:spcAft>
                <a:spcPts val="0"/>
              </a:spcAft>
              <a:buClr>
                <a:schemeClr val="accent1"/>
              </a:buClr>
              <a:buSzPts val="1900"/>
              <a:buChar char="»"/>
              <a:defRPr/>
            </a:lvl5pPr>
            <a:lvl6pPr indent="-349250" lvl="5" marL="2743200" rtl="0" algn="l">
              <a:lnSpc>
                <a:spcPct val="100000"/>
              </a:lnSpc>
              <a:spcBef>
                <a:spcPts val="400"/>
              </a:spcBef>
              <a:spcAft>
                <a:spcPts val="0"/>
              </a:spcAft>
              <a:buClr>
                <a:schemeClr val="lt1"/>
              </a:buClr>
              <a:buSzPts val="1900"/>
              <a:buChar char="•"/>
              <a:defRPr/>
            </a:lvl6pPr>
            <a:lvl7pPr indent="-349250" lvl="6" marL="3200400" rtl="0" algn="l">
              <a:lnSpc>
                <a:spcPct val="100000"/>
              </a:lnSpc>
              <a:spcBef>
                <a:spcPts val="400"/>
              </a:spcBef>
              <a:spcAft>
                <a:spcPts val="0"/>
              </a:spcAft>
              <a:buClr>
                <a:schemeClr val="lt1"/>
              </a:buClr>
              <a:buSzPts val="1900"/>
              <a:buChar char="•"/>
              <a:defRPr/>
            </a:lvl7pPr>
            <a:lvl8pPr indent="-349250" lvl="7" marL="3657600" rtl="0" algn="l">
              <a:lnSpc>
                <a:spcPct val="100000"/>
              </a:lnSpc>
              <a:spcBef>
                <a:spcPts val="400"/>
              </a:spcBef>
              <a:spcAft>
                <a:spcPts val="0"/>
              </a:spcAft>
              <a:buClr>
                <a:schemeClr val="lt1"/>
              </a:buClr>
              <a:buSzPts val="1900"/>
              <a:buChar char="•"/>
              <a:defRPr/>
            </a:lvl8pPr>
            <a:lvl9pPr indent="-349250" lvl="8" marL="4114800" rtl="0" algn="l">
              <a:lnSpc>
                <a:spcPct val="100000"/>
              </a:lnSpc>
              <a:spcBef>
                <a:spcPts val="400"/>
              </a:spcBef>
              <a:spcAft>
                <a:spcPts val="0"/>
              </a:spcAft>
              <a:buClr>
                <a:schemeClr val="lt1"/>
              </a:buClr>
              <a:buSzPts val="1900"/>
              <a:buChar char="•"/>
              <a:defRPr/>
            </a:lvl9pPr>
          </a:lstStyle>
          <a:p/>
        </p:txBody>
      </p:sp>
      <p:pic>
        <p:nvPicPr>
          <p:cNvPr id="141" name="Google Shape;141;p27"/>
          <p:cNvPicPr preferRelativeResize="0"/>
          <p:nvPr/>
        </p:nvPicPr>
        <p:blipFill rotWithShape="1">
          <a:blip r:embed="rId2">
            <a:alphaModFix/>
          </a:blip>
          <a:srcRect b="0" l="0" r="0" t="0"/>
          <a:stretch/>
        </p:blipFill>
        <p:spPr>
          <a:xfrm>
            <a:off x="7452320" y="188792"/>
            <a:ext cx="1300389" cy="59807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bg>
      <p:bgPr>
        <a:solidFill>
          <a:srgbClr val="FFFFFF"/>
        </a:solidFill>
      </p:bgPr>
    </p:bg>
    <p:spTree>
      <p:nvGrpSpPr>
        <p:cNvPr id="142" name="Shape 142"/>
        <p:cNvGrpSpPr/>
        <p:nvPr/>
      </p:nvGrpSpPr>
      <p:grpSpPr>
        <a:xfrm>
          <a:off x="0" y="0"/>
          <a:ext cx="0" cy="0"/>
          <a:chOff x="0" y="0"/>
          <a:chExt cx="0" cy="0"/>
        </a:xfrm>
      </p:grpSpPr>
      <p:sp>
        <p:nvSpPr>
          <p:cNvPr id="143" name="Google Shape;143;p28"/>
          <p:cNvSpPr/>
          <p:nvPr/>
        </p:nvSpPr>
        <p:spPr>
          <a:xfrm>
            <a:off x="4644008" y="0"/>
            <a:ext cx="4509000" cy="5143500"/>
          </a:xfrm>
          <a:prstGeom prst="rect">
            <a:avLst/>
          </a:prstGeom>
          <a:solidFill>
            <a:schemeClr val="dk1"/>
          </a:solidFill>
          <a:ln>
            <a:noFill/>
          </a:ln>
        </p:spPr>
        <p:txBody>
          <a:bodyPr anchorCtr="0" anchor="ctr" bIns="47375" lIns="94800" spcFirstLastPara="1" rIns="94800" wrap="square" tIns="473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44" name="Google Shape;144;p28"/>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3100"/>
              <a:buFont typeface="Arial"/>
              <a:buNone/>
              <a:defRPr b="1" sz="3100">
                <a:solidFill>
                  <a:srgbClr val="FFFFFF"/>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45" name="Google Shape;145;p28"/>
          <p:cNvSpPr txBox="1"/>
          <p:nvPr>
            <p:ph idx="1" type="body"/>
          </p:nvPr>
        </p:nvSpPr>
        <p:spPr>
          <a:xfrm>
            <a:off x="467544" y="1131590"/>
            <a:ext cx="4032300" cy="3384600"/>
          </a:xfrm>
          <a:prstGeom prst="rect">
            <a:avLst/>
          </a:prstGeom>
          <a:noFill/>
          <a:ln>
            <a:noFill/>
          </a:ln>
        </p:spPr>
        <p:txBody>
          <a:bodyPr anchorCtr="0" anchor="t" bIns="47375" lIns="94800" spcFirstLastPara="1" rIns="94800" wrap="square" tIns="47375">
            <a:noAutofit/>
          </a:bodyPr>
          <a:lstStyle>
            <a:lvl1pPr indent="-349250" lvl="0" marL="457200" marR="0" rtl="0" algn="l">
              <a:lnSpc>
                <a:spcPct val="100000"/>
              </a:lnSpc>
              <a:spcBef>
                <a:spcPts val="0"/>
              </a:spcBef>
              <a:spcAft>
                <a:spcPts val="0"/>
              </a:spcAft>
              <a:buClr>
                <a:schemeClr val="accent1"/>
              </a:buClr>
              <a:buSzPts val="1900"/>
              <a:buFont typeface="Arial"/>
              <a:buChar char="•"/>
              <a:defRPr sz="1900">
                <a:solidFill>
                  <a:schemeClr val="accent1"/>
                </a:solidFill>
              </a:defRPr>
            </a:lvl1pPr>
            <a:lvl2pPr indent="-349250" lvl="1" marL="914400" rtl="0" algn="l">
              <a:lnSpc>
                <a:spcPct val="100000"/>
              </a:lnSpc>
              <a:spcBef>
                <a:spcPts val="400"/>
              </a:spcBef>
              <a:spcAft>
                <a:spcPts val="0"/>
              </a:spcAft>
              <a:buClr>
                <a:schemeClr val="accent1"/>
              </a:buClr>
              <a:buSzPts val="1900"/>
              <a:buChar char="–"/>
              <a:defRPr/>
            </a:lvl2pPr>
            <a:lvl3pPr indent="-349250" lvl="2" marL="1371600" rtl="0" algn="l">
              <a:lnSpc>
                <a:spcPct val="100000"/>
              </a:lnSpc>
              <a:spcBef>
                <a:spcPts val="400"/>
              </a:spcBef>
              <a:spcAft>
                <a:spcPts val="0"/>
              </a:spcAft>
              <a:buClr>
                <a:schemeClr val="accent1"/>
              </a:buClr>
              <a:buSzPts val="1900"/>
              <a:buChar char="•"/>
              <a:defRPr/>
            </a:lvl3pPr>
            <a:lvl4pPr indent="-349250" lvl="3" marL="1828800" rtl="0" algn="l">
              <a:lnSpc>
                <a:spcPct val="100000"/>
              </a:lnSpc>
              <a:spcBef>
                <a:spcPts val="400"/>
              </a:spcBef>
              <a:spcAft>
                <a:spcPts val="0"/>
              </a:spcAft>
              <a:buClr>
                <a:schemeClr val="accent1"/>
              </a:buClr>
              <a:buSzPts val="1900"/>
              <a:buChar char="–"/>
              <a:defRPr/>
            </a:lvl4pPr>
            <a:lvl5pPr indent="-349250" lvl="4" marL="2286000" rtl="0" algn="l">
              <a:lnSpc>
                <a:spcPct val="100000"/>
              </a:lnSpc>
              <a:spcBef>
                <a:spcPts val="400"/>
              </a:spcBef>
              <a:spcAft>
                <a:spcPts val="0"/>
              </a:spcAft>
              <a:buClr>
                <a:schemeClr val="accent1"/>
              </a:buClr>
              <a:buSzPts val="1900"/>
              <a:buChar char="»"/>
              <a:defRPr/>
            </a:lvl5pPr>
            <a:lvl6pPr indent="-349250" lvl="5" marL="2743200" rtl="0" algn="l">
              <a:lnSpc>
                <a:spcPct val="100000"/>
              </a:lnSpc>
              <a:spcBef>
                <a:spcPts val="400"/>
              </a:spcBef>
              <a:spcAft>
                <a:spcPts val="0"/>
              </a:spcAft>
              <a:buClr>
                <a:schemeClr val="lt1"/>
              </a:buClr>
              <a:buSzPts val="1900"/>
              <a:buChar char="•"/>
              <a:defRPr/>
            </a:lvl6pPr>
            <a:lvl7pPr indent="-349250" lvl="6" marL="3200400" rtl="0" algn="l">
              <a:lnSpc>
                <a:spcPct val="100000"/>
              </a:lnSpc>
              <a:spcBef>
                <a:spcPts val="400"/>
              </a:spcBef>
              <a:spcAft>
                <a:spcPts val="0"/>
              </a:spcAft>
              <a:buClr>
                <a:schemeClr val="lt1"/>
              </a:buClr>
              <a:buSzPts val="1900"/>
              <a:buChar char="•"/>
              <a:defRPr/>
            </a:lvl7pPr>
            <a:lvl8pPr indent="-349250" lvl="7" marL="3657600" rtl="0" algn="l">
              <a:lnSpc>
                <a:spcPct val="100000"/>
              </a:lnSpc>
              <a:spcBef>
                <a:spcPts val="400"/>
              </a:spcBef>
              <a:spcAft>
                <a:spcPts val="0"/>
              </a:spcAft>
              <a:buClr>
                <a:schemeClr val="lt1"/>
              </a:buClr>
              <a:buSzPts val="1900"/>
              <a:buChar char="•"/>
              <a:defRPr/>
            </a:lvl8pPr>
            <a:lvl9pPr indent="-349250" lvl="8" marL="4114800" rtl="0" algn="l">
              <a:lnSpc>
                <a:spcPct val="100000"/>
              </a:lnSpc>
              <a:spcBef>
                <a:spcPts val="400"/>
              </a:spcBef>
              <a:spcAft>
                <a:spcPts val="0"/>
              </a:spcAft>
              <a:buClr>
                <a:schemeClr val="lt1"/>
              </a:buClr>
              <a:buSzPts val="1900"/>
              <a:buChar char="•"/>
              <a:defRPr/>
            </a:lvl9pPr>
          </a:lstStyle>
          <a:p/>
        </p:txBody>
      </p:sp>
      <p:pic>
        <p:nvPicPr>
          <p:cNvPr id="146" name="Google Shape;146;p28"/>
          <p:cNvPicPr preferRelativeResize="0"/>
          <p:nvPr/>
        </p:nvPicPr>
        <p:blipFill rotWithShape="1">
          <a:blip r:embed="rId2">
            <a:alphaModFix/>
          </a:blip>
          <a:srcRect b="0" l="0" r="0" t="0"/>
          <a:stretch/>
        </p:blipFill>
        <p:spPr>
          <a:xfrm>
            <a:off x="7452320" y="195486"/>
            <a:ext cx="1346347" cy="619320"/>
          </a:xfrm>
          <a:prstGeom prst="rect">
            <a:avLst/>
          </a:prstGeom>
          <a:noFill/>
          <a:ln>
            <a:noFill/>
          </a:ln>
        </p:spPr>
      </p:pic>
      <p:sp>
        <p:nvSpPr>
          <p:cNvPr id="147" name="Google Shape;147;p28"/>
          <p:cNvSpPr txBox="1"/>
          <p:nvPr>
            <p:ph idx="12" type="sldNum"/>
          </p:nvPr>
        </p:nvSpPr>
        <p:spPr>
          <a:xfrm>
            <a:off x="8556784" y="4749851"/>
            <a:ext cx="548700" cy="393600"/>
          </a:xfrm>
          <a:prstGeom prst="rect">
            <a:avLst/>
          </a:prstGeom>
          <a:noFill/>
          <a:ln>
            <a:noFill/>
          </a:ln>
        </p:spPr>
        <p:txBody>
          <a:bodyPr anchorCtr="0" anchor="t" bIns="47375" lIns="94800" spcFirstLastPara="1" rIns="94800" wrap="square" tIns="47375">
            <a:noAutofit/>
          </a:bodyPr>
          <a:lstStyle>
            <a:lvl1pPr indent="0" lvl="0" marL="0" marR="0" rtl="0" algn="r">
              <a:lnSpc>
                <a:spcPct val="100000"/>
              </a:lnSpc>
              <a:spcBef>
                <a:spcPts val="0"/>
              </a:spcBef>
              <a:spcAft>
                <a:spcPts val="0"/>
              </a:spcAft>
              <a:buClr>
                <a:srgbClr val="000000"/>
              </a:buClr>
              <a:buSzPts val="1200"/>
              <a:buFont typeface="Arial"/>
              <a:buNone/>
              <a:defRPr b="0" i="0" sz="1300" u="none" cap="none" strike="noStrike">
                <a:solidFill>
                  <a:schemeClr val="accen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300" u="none" cap="none" strike="noStrike">
                <a:solidFill>
                  <a:schemeClr val="accen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300" u="none" cap="none" strike="noStrike">
                <a:solidFill>
                  <a:schemeClr val="accen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300" u="none" cap="none" strike="noStrike">
                <a:solidFill>
                  <a:schemeClr val="accen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300" u="none" cap="none" strike="noStrike">
                <a:solidFill>
                  <a:schemeClr val="accen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300" u="none" cap="none" strike="noStrike">
                <a:solidFill>
                  <a:schemeClr val="accen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300" u="none" cap="none" strike="noStrike">
                <a:solidFill>
                  <a:schemeClr val="accen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300" u="none" cap="none" strike="noStrike">
                <a:solidFill>
                  <a:schemeClr val="accen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300"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bg>
      <p:bgPr>
        <a:solidFill>
          <a:srgbClr val="FFFFFF"/>
        </a:solidFill>
      </p:bgPr>
    </p:bg>
    <p:spTree>
      <p:nvGrpSpPr>
        <p:cNvPr id="148" name="Shape 148"/>
        <p:cNvGrpSpPr/>
        <p:nvPr/>
      </p:nvGrpSpPr>
      <p:grpSpPr>
        <a:xfrm>
          <a:off x="0" y="0"/>
          <a:ext cx="0" cy="0"/>
          <a:chOff x="0" y="0"/>
          <a:chExt cx="0" cy="0"/>
        </a:xfrm>
      </p:grpSpPr>
      <p:sp>
        <p:nvSpPr>
          <p:cNvPr id="149" name="Google Shape;149;p29"/>
          <p:cNvSpPr/>
          <p:nvPr/>
        </p:nvSpPr>
        <p:spPr>
          <a:xfrm>
            <a:off x="4788024" y="0"/>
            <a:ext cx="4356000" cy="5143500"/>
          </a:xfrm>
          <a:prstGeom prst="rect">
            <a:avLst/>
          </a:prstGeom>
          <a:solidFill>
            <a:schemeClr val="lt1"/>
          </a:solidFill>
          <a:ln>
            <a:noFill/>
          </a:ln>
        </p:spPr>
        <p:txBody>
          <a:bodyPr anchorCtr="0" anchor="ctr" bIns="47375" lIns="94800" spcFirstLastPara="1" rIns="94800" wrap="square" tIns="473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50" name="Google Shape;150;p29"/>
          <p:cNvSpPr txBox="1"/>
          <p:nvPr>
            <p:ph idx="12" type="sldNum"/>
          </p:nvPr>
        </p:nvSpPr>
        <p:spPr>
          <a:xfrm>
            <a:off x="6300192" y="4731990"/>
            <a:ext cx="2133600" cy="273900"/>
          </a:xfrm>
          <a:prstGeom prst="rect">
            <a:avLst/>
          </a:prstGeom>
          <a:noFill/>
          <a:ln>
            <a:noFill/>
          </a:ln>
        </p:spPr>
        <p:txBody>
          <a:bodyPr anchorCtr="0" anchor="ctr" bIns="47375" lIns="94800" spcFirstLastPara="1" rIns="94800" wrap="square" tIns="473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29"/>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3100"/>
              <a:buFont typeface="Arial"/>
              <a:buNone/>
              <a:defRPr b="1" sz="3100">
                <a:solidFill>
                  <a:srgbClr val="FFFFFF"/>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52" name="Google Shape;152;p29"/>
          <p:cNvSpPr txBox="1"/>
          <p:nvPr>
            <p:ph idx="1" type="body"/>
          </p:nvPr>
        </p:nvSpPr>
        <p:spPr>
          <a:xfrm>
            <a:off x="468313" y="1131888"/>
            <a:ext cx="4032300" cy="3384600"/>
          </a:xfrm>
          <a:prstGeom prst="rect">
            <a:avLst/>
          </a:prstGeom>
          <a:noFill/>
          <a:ln>
            <a:noFill/>
          </a:ln>
        </p:spPr>
        <p:txBody>
          <a:bodyPr anchorCtr="0" anchor="t" bIns="47375" lIns="94800" spcFirstLastPara="1" rIns="94800" wrap="square" tIns="47375">
            <a:noAutofit/>
          </a:bodyPr>
          <a:lstStyle>
            <a:lvl1pPr indent="-349250" lvl="0" marL="457200" marR="0" rtl="0" algn="l">
              <a:lnSpc>
                <a:spcPct val="100000"/>
              </a:lnSpc>
              <a:spcBef>
                <a:spcPts val="0"/>
              </a:spcBef>
              <a:spcAft>
                <a:spcPts val="0"/>
              </a:spcAft>
              <a:buClr>
                <a:schemeClr val="dk1"/>
              </a:buClr>
              <a:buSzPts val="1900"/>
              <a:buFont typeface="Arial"/>
              <a:buChar char="•"/>
              <a:defRPr sz="1900">
                <a:solidFill>
                  <a:schemeClr val="dk1"/>
                </a:solidFill>
              </a:defRPr>
            </a:lvl1pPr>
            <a:lvl2pPr indent="-349250" lvl="1" marL="914400" rtl="0" algn="l">
              <a:lnSpc>
                <a:spcPct val="100000"/>
              </a:lnSpc>
              <a:spcBef>
                <a:spcPts val="400"/>
              </a:spcBef>
              <a:spcAft>
                <a:spcPts val="0"/>
              </a:spcAft>
              <a:buClr>
                <a:schemeClr val="accent1"/>
              </a:buClr>
              <a:buSzPts val="1900"/>
              <a:buChar char="–"/>
              <a:defRPr/>
            </a:lvl2pPr>
            <a:lvl3pPr indent="-349250" lvl="2" marL="1371600" rtl="0" algn="l">
              <a:lnSpc>
                <a:spcPct val="100000"/>
              </a:lnSpc>
              <a:spcBef>
                <a:spcPts val="400"/>
              </a:spcBef>
              <a:spcAft>
                <a:spcPts val="0"/>
              </a:spcAft>
              <a:buClr>
                <a:schemeClr val="accent1"/>
              </a:buClr>
              <a:buSzPts val="1900"/>
              <a:buChar char="•"/>
              <a:defRPr/>
            </a:lvl3pPr>
            <a:lvl4pPr indent="-349250" lvl="3" marL="1828800" rtl="0" algn="l">
              <a:lnSpc>
                <a:spcPct val="100000"/>
              </a:lnSpc>
              <a:spcBef>
                <a:spcPts val="400"/>
              </a:spcBef>
              <a:spcAft>
                <a:spcPts val="0"/>
              </a:spcAft>
              <a:buClr>
                <a:schemeClr val="accent1"/>
              </a:buClr>
              <a:buSzPts val="1900"/>
              <a:buChar char="–"/>
              <a:defRPr/>
            </a:lvl4pPr>
            <a:lvl5pPr indent="-349250" lvl="4" marL="2286000" rtl="0" algn="l">
              <a:lnSpc>
                <a:spcPct val="100000"/>
              </a:lnSpc>
              <a:spcBef>
                <a:spcPts val="400"/>
              </a:spcBef>
              <a:spcAft>
                <a:spcPts val="0"/>
              </a:spcAft>
              <a:buClr>
                <a:schemeClr val="accent1"/>
              </a:buClr>
              <a:buSzPts val="1900"/>
              <a:buChar char="»"/>
              <a:defRPr/>
            </a:lvl5pPr>
            <a:lvl6pPr indent="-349250" lvl="5" marL="2743200" rtl="0" algn="l">
              <a:lnSpc>
                <a:spcPct val="100000"/>
              </a:lnSpc>
              <a:spcBef>
                <a:spcPts val="400"/>
              </a:spcBef>
              <a:spcAft>
                <a:spcPts val="0"/>
              </a:spcAft>
              <a:buClr>
                <a:schemeClr val="lt1"/>
              </a:buClr>
              <a:buSzPts val="1900"/>
              <a:buChar char="•"/>
              <a:defRPr/>
            </a:lvl6pPr>
            <a:lvl7pPr indent="-349250" lvl="6" marL="3200400" rtl="0" algn="l">
              <a:lnSpc>
                <a:spcPct val="100000"/>
              </a:lnSpc>
              <a:spcBef>
                <a:spcPts val="400"/>
              </a:spcBef>
              <a:spcAft>
                <a:spcPts val="0"/>
              </a:spcAft>
              <a:buClr>
                <a:schemeClr val="lt1"/>
              </a:buClr>
              <a:buSzPts val="1900"/>
              <a:buChar char="•"/>
              <a:defRPr/>
            </a:lvl7pPr>
            <a:lvl8pPr indent="-349250" lvl="7" marL="3657600" rtl="0" algn="l">
              <a:lnSpc>
                <a:spcPct val="100000"/>
              </a:lnSpc>
              <a:spcBef>
                <a:spcPts val="400"/>
              </a:spcBef>
              <a:spcAft>
                <a:spcPts val="0"/>
              </a:spcAft>
              <a:buClr>
                <a:schemeClr val="lt1"/>
              </a:buClr>
              <a:buSzPts val="1900"/>
              <a:buChar char="•"/>
              <a:defRPr/>
            </a:lvl8pPr>
            <a:lvl9pPr indent="-349250" lvl="8" marL="4114800" rtl="0" algn="l">
              <a:lnSpc>
                <a:spcPct val="100000"/>
              </a:lnSpc>
              <a:spcBef>
                <a:spcPts val="400"/>
              </a:spcBef>
              <a:spcAft>
                <a:spcPts val="0"/>
              </a:spcAft>
              <a:buClr>
                <a:schemeClr val="lt1"/>
              </a:buClr>
              <a:buSzPts val="19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bg>
      <p:bgPr>
        <a:solidFill>
          <a:schemeClr val="lt2"/>
        </a:solidFill>
      </p:bgPr>
    </p:bg>
    <p:spTree>
      <p:nvGrpSpPr>
        <p:cNvPr id="153" name="Shape 153"/>
        <p:cNvGrpSpPr/>
        <p:nvPr/>
      </p:nvGrpSpPr>
      <p:grpSpPr>
        <a:xfrm>
          <a:off x="0" y="0"/>
          <a:ext cx="0" cy="0"/>
          <a:chOff x="0" y="0"/>
          <a:chExt cx="0" cy="0"/>
        </a:xfrm>
      </p:grpSpPr>
      <p:sp>
        <p:nvSpPr>
          <p:cNvPr id="154" name="Google Shape;154;p30"/>
          <p:cNvSpPr/>
          <p:nvPr/>
        </p:nvSpPr>
        <p:spPr>
          <a:xfrm>
            <a:off x="4754880" y="0"/>
            <a:ext cx="4389000" cy="5163900"/>
          </a:xfrm>
          <a:prstGeom prst="rect">
            <a:avLst/>
          </a:prstGeom>
          <a:solidFill>
            <a:srgbClr val="FFFFFF"/>
          </a:solidFill>
          <a:ln>
            <a:noFill/>
          </a:ln>
        </p:spPr>
        <p:txBody>
          <a:bodyPr anchorCtr="0" anchor="ctr" bIns="47375" lIns="94800" spcFirstLastPara="1" rIns="94800" wrap="square" tIns="473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55" name="Google Shape;155;p30"/>
          <p:cNvSpPr txBox="1"/>
          <p:nvPr>
            <p:ph idx="12" type="sldNum"/>
          </p:nvPr>
        </p:nvSpPr>
        <p:spPr>
          <a:xfrm>
            <a:off x="6300192" y="4731990"/>
            <a:ext cx="2133600" cy="273900"/>
          </a:xfrm>
          <a:prstGeom prst="rect">
            <a:avLst/>
          </a:prstGeom>
          <a:noFill/>
          <a:ln>
            <a:noFill/>
          </a:ln>
        </p:spPr>
        <p:txBody>
          <a:bodyPr anchorCtr="0" anchor="ctr" bIns="47375" lIns="94800" spcFirstLastPara="1" rIns="94800" wrap="square" tIns="473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156" name="Google Shape;156;p30"/>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3100"/>
              <a:buFont typeface="Arial"/>
              <a:buNone/>
              <a:defRPr b="1" sz="3100">
                <a:solidFill>
                  <a:srgbClr val="FFFFFF"/>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57" name="Google Shape;157;p30"/>
          <p:cNvSpPr txBox="1"/>
          <p:nvPr>
            <p:ph idx="1" type="body"/>
          </p:nvPr>
        </p:nvSpPr>
        <p:spPr>
          <a:xfrm>
            <a:off x="467544" y="1131590"/>
            <a:ext cx="4032300" cy="3384600"/>
          </a:xfrm>
          <a:prstGeom prst="rect">
            <a:avLst/>
          </a:prstGeom>
          <a:noFill/>
          <a:ln>
            <a:noFill/>
          </a:ln>
        </p:spPr>
        <p:txBody>
          <a:bodyPr anchorCtr="0" anchor="t" bIns="47375" lIns="94800" spcFirstLastPara="1" rIns="94800" wrap="square" tIns="47375">
            <a:noAutofit/>
          </a:bodyPr>
          <a:lstStyle>
            <a:lvl1pPr indent="-349250" lvl="0" marL="457200" marR="0" rtl="0" algn="l">
              <a:lnSpc>
                <a:spcPct val="100000"/>
              </a:lnSpc>
              <a:spcBef>
                <a:spcPts val="0"/>
              </a:spcBef>
              <a:spcAft>
                <a:spcPts val="0"/>
              </a:spcAft>
              <a:buClr>
                <a:srgbClr val="FFFFFF"/>
              </a:buClr>
              <a:buSzPts val="1900"/>
              <a:buFont typeface="Arial"/>
              <a:buChar char="•"/>
              <a:defRPr sz="1900">
                <a:solidFill>
                  <a:srgbClr val="FFFFFF"/>
                </a:solidFill>
              </a:defRPr>
            </a:lvl1pPr>
            <a:lvl2pPr indent="-349250" lvl="1" marL="914400" rtl="0" algn="l">
              <a:lnSpc>
                <a:spcPct val="100000"/>
              </a:lnSpc>
              <a:spcBef>
                <a:spcPts val="400"/>
              </a:spcBef>
              <a:spcAft>
                <a:spcPts val="0"/>
              </a:spcAft>
              <a:buClr>
                <a:schemeClr val="accent1"/>
              </a:buClr>
              <a:buSzPts val="1900"/>
              <a:buChar char="–"/>
              <a:defRPr/>
            </a:lvl2pPr>
            <a:lvl3pPr indent="-349250" lvl="2" marL="1371600" rtl="0" algn="l">
              <a:lnSpc>
                <a:spcPct val="100000"/>
              </a:lnSpc>
              <a:spcBef>
                <a:spcPts val="400"/>
              </a:spcBef>
              <a:spcAft>
                <a:spcPts val="0"/>
              </a:spcAft>
              <a:buClr>
                <a:schemeClr val="accent1"/>
              </a:buClr>
              <a:buSzPts val="1900"/>
              <a:buChar char="•"/>
              <a:defRPr/>
            </a:lvl3pPr>
            <a:lvl4pPr indent="-349250" lvl="3" marL="1828800" rtl="0" algn="l">
              <a:lnSpc>
                <a:spcPct val="100000"/>
              </a:lnSpc>
              <a:spcBef>
                <a:spcPts val="400"/>
              </a:spcBef>
              <a:spcAft>
                <a:spcPts val="0"/>
              </a:spcAft>
              <a:buClr>
                <a:schemeClr val="accent1"/>
              </a:buClr>
              <a:buSzPts val="1900"/>
              <a:buChar char="–"/>
              <a:defRPr/>
            </a:lvl4pPr>
            <a:lvl5pPr indent="-349250" lvl="4" marL="2286000" rtl="0" algn="l">
              <a:lnSpc>
                <a:spcPct val="100000"/>
              </a:lnSpc>
              <a:spcBef>
                <a:spcPts val="400"/>
              </a:spcBef>
              <a:spcAft>
                <a:spcPts val="0"/>
              </a:spcAft>
              <a:buClr>
                <a:schemeClr val="accent1"/>
              </a:buClr>
              <a:buSzPts val="1900"/>
              <a:buChar char="»"/>
              <a:defRPr/>
            </a:lvl5pPr>
            <a:lvl6pPr indent="-349250" lvl="5" marL="2743200" rtl="0" algn="l">
              <a:lnSpc>
                <a:spcPct val="100000"/>
              </a:lnSpc>
              <a:spcBef>
                <a:spcPts val="400"/>
              </a:spcBef>
              <a:spcAft>
                <a:spcPts val="0"/>
              </a:spcAft>
              <a:buClr>
                <a:schemeClr val="lt1"/>
              </a:buClr>
              <a:buSzPts val="1900"/>
              <a:buChar char="•"/>
              <a:defRPr/>
            </a:lvl6pPr>
            <a:lvl7pPr indent="-349250" lvl="6" marL="3200400" rtl="0" algn="l">
              <a:lnSpc>
                <a:spcPct val="100000"/>
              </a:lnSpc>
              <a:spcBef>
                <a:spcPts val="400"/>
              </a:spcBef>
              <a:spcAft>
                <a:spcPts val="0"/>
              </a:spcAft>
              <a:buClr>
                <a:schemeClr val="lt1"/>
              </a:buClr>
              <a:buSzPts val="1900"/>
              <a:buChar char="•"/>
              <a:defRPr/>
            </a:lvl7pPr>
            <a:lvl8pPr indent="-349250" lvl="7" marL="3657600" rtl="0" algn="l">
              <a:lnSpc>
                <a:spcPct val="100000"/>
              </a:lnSpc>
              <a:spcBef>
                <a:spcPts val="400"/>
              </a:spcBef>
              <a:spcAft>
                <a:spcPts val="0"/>
              </a:spcAft>
              <a:buClr>
                <a:schemeClr val="lt1"/>
              </a:buClr>
              <a:buSzPts val="1900"/>
              <a:buChar char="•"/>
              <a:defRPr/>
            </a:lvl8pPr>
            <a:lvl9pPr indent="-349250" lvl="8" marL="4114800" rtl="0" algn="l">
              <a:lnSpc>
                <a:spcPct val="100000"/>
              </a:lnSpc>
              <a:spcBef>
                <a:spcPts val="400"/>
              </a:spcBef>
              <a:spcAft>
                <a:spcPts val="0"/>
              </a:spcAft>
              <a:buClr>
                <a:schemeClr val="lt1"/>
              </a:buClr>
              <a:buSzPts val="1900"/>
              <a:buChar char="•"/>
              <a:defRPr/>
            </a:lvl9pPr>
          </a:lstStyle>
          <a:p/>
        </p:txBody>
      </p:sp>
      <p:pic>
        <p:nvPicPr>
          <p:cNvPr id="158" name="Google Shape;158;p30"/>
          <p:cNvPicPr preferRelativeResize="0"/>
          <p:nvPr/>
        </p:nvPicPr>
        <p:blipFill rotWithShape="1">
          <a:blip r:embed="rId2">
            <a:alphaModFix/>
          </a:blip>
          <a:srcRect b="0" l="0" r="0" t="0"/>
          <a:stretch/>
        </p:blipFill>
        <p:spPr>
          <a:xfrm>
            <a:off x="7452320" y="195486"/>
            <a:ext cx="1346347" cy="61932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bg>
      <p:bgPr>
        <a:solidFill>
          <a:srgbClr val="FFFFFF"/>
        </a:solidFill>
      </p:bgPr>
    </p:bg>
    <p:spTree>
      <p:nvGrpSpPr>
        <p:cNvPr id="159" name="Shape 159"/>
        <p:cNvGrpSpPr/>
        <p:nvPr/>
      </p:nvGrpSpPr>
      <p:grpSpPr>
        <a:xfrm>
          <a:off x="0" y="0"/>
          <a:ext cx="0" cy="0"/>
          <a:chOff x="0" y="0"/>
          <a:chExt cx="0" cy="0"/>
        </a:xfrm>
      </p:grpSpPr>
      <p:sp>
        <p:nvSpPr>
          <p:cNvPr id="160" name="Google Shape;160;p31"/>
          <p:cNvSpPr/>
          <p:nvPr/>
        </p:nvSpPr>
        <p:spPr>
          <a:xfrm>
            <a:off x="-12844" y="870394"/>
            <a:ext cx="9156900" cy="4273200"/>
          </a:xfrm>
          <a:prstGeom prst="rect">
            <a:avLst/>
          </a:prstGeom>
          <a:solidFill>
            <a:schemeClr val="lt1"/>
          </a:solidFill>
          <a:ln>
            <a:noFill/>
          </a:ln>
        </p:spPr>
        <p:txBody>
          <a:bodyPr anchorCtr="0" anchor="ctr" bIns="47375" lIns="94800" spcFirstLastPara="1" rIns="94800" wrap="square" tIns="4737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sp>
        <p:nvSpPr>
          <p:cNvPr id="161" name="Google Shape;161;p31"/>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3100"/>
              <a:buFont typeface="Arial"/>
              <a:buNone/>
              <a:defRPr b="1" sz="3100">
                <a:solidFill>
                  <a:srgbClr val="FFFFFF"/>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62" name="Google Shape;162;p31"/>
          <p:cNvSpPr txBox="1"/>
          <p:nvPr>
            <p:ph idx="1" type="body"/>
          </p:nvPr>
        </p:nvSpPr>
        <p:spPr>
          <a:xfrm>
            <a:off x="311007" y="1131590"/>
            <a:ext cx="8496300" cy="3394200"/>
          </a:xfrm>
          <a:prstGeom prst="rect">
            <a:avLst/>
          </a:prstGeom>
          <a:noFill/>
          <a:ln>
            <a:noFill/>
          </a:ln>
        </p:spPr>
        <p:txBody>
          <a:bodyPr anchorCtr="0" anchor="t" bIns="47375" lIns="94800" spcFirstLastPara="1" rIns="94800" wrap="square" tIns="47375">
            <a:noAutofit/>
          </a:bodyPr>
          <a:lstStyle>
            <a:lvl1pPr indent="-349250" lvl="0" marL="457200" marR="0" rtl="0" algn="l">
              <a:lnSpc>
                <a:spcPct val="100000"/>
              </a:lnSpc>
              <a:spcBef>
                <a:spcPts val="0"/>
              </a:spcBef>
              <a:spcAft>
                <a:spcPts val="0"/>
              </a:spcAft>
              <a:buClr>
                <a:srgbClr val="FFFFFF"/>
              </a:buClr>
              <a:buSzPts val="1900"/>
              <a:buFont typeface="Arial"/>
              <a:buChar char="•"/>
              <a:defRPr sz="1900">
                <a:solidFill>
                  <a:srgbClr val="FFFFFF"/>
                </a:solidFill>
              </a:defRPr>
            </a:lvl1pPr>
            <a:lvl2pPr indent="-349250" lvl="1" marL="914400" rtl="0" algn="l">
              <a:lnSpc>
                <a:spcPct val="100000"/>
              </a:lnSpc>
              <a:spcBef>
                <a:spcPts val="400"/>
              </a:spcBef>
              <a:spcAft>
                <a:spcPts val="0"/>
              </a:spcAft>
              <a:buClr>
                <a:schemeClr val="accent1"/>
              </a:buClr>
              <a:buSzPts val="1900"/>
              <a:buChar char="–"/>
              <a:defRPr/>
            </a:lvl2pPr>
            <a:lvl3pPr indent="-349250" lvl="2" marL="1371600" rtl="0" algn="l">
              <a:lnSpc>
                <a:spcPct val="100000"/>
              </a:lnSpc>
              <a:spcBef>
                <a:spcPts val="400"/>
              </a:spcBef>
              <a:spcAft>
                <a:spcPts val="0"/>
              </a:spcAft>
              <a:buClr>
                <a:schemeClr val="accent1"/>
              </a:buClr>
              <a:buSzPts val="1900"/>
              <a:buChar char="•"/>
              <a:defRPr/>
            </a:lvl3pPr>
            <a:lvl4pPr indent="-349250" lvl="3" marL="1828800" rtl="0" algn="l">
              <a:lnSpc>
                <a:spcPct val="100000"/>
              </a:lnSpc>
              <a:spcBef>
                <a:spcPts val="400"/>
              </a:spcBef>
              <a:spcAft>
                <a:spcPts val="0"/>
              </a:spcAft>
              <a:buClr>
                <a:schemeClr val="accent1"/>
              </a:buClr>
              <a:buSzPts val="1900"/>
              <a:buChar char="–"/>
              <a:defRPr/>
            </a:lvl4pPr>
            <a:lvl5pPr indent="-349250" lvl="4" marL="2286000" rtl="0" algn="l">
              <a:lnSpc>
                <a:spcPct val="100000"/>
              </a:lnSpc>
              <a:spcBef>
                <a:spcPts val="400"/>
              </a:spcBef>
              <a:spcAft>
                <a:spcPts val="0"/>
              </a:spcAft>
              <a:buClr>
                <a:schemeClr val="accent1"/>
              </a:buClr>
              <a:buSzPts val="1900"/>
              <a:buChar char="»"/>
              <a:defRPr/>
            </a:lvl5pPr>
            <a:lvl6pPr indent="-349250" lvl="5" marL="2743200" rtl="0" algn="l">
              <a:lnSpc>
                <a:spcPct val="100000"/>
              </a:lnSpc>
              <a:spcBef>
                <a:spcPts val="400"/>
              </a:spcBef>
              <a:spcAft>
                <a:spcPts val="0"/>
              </a:spcAft>
              <a:buClr>
                <a:schemeClr val="lt1"/>
              </a:buClr>
              <a:buSzPts val="1900"/>
              <a:buChar char="•"/>
              <a:defRPr/>
            </a:lvl6pPr>
            <a:lvl7pPr indent="-349250" lvl="6" marL="3200400" rtl="0" algn="l">
              <a:lnSpc>
                <a:spcPct val="100000"/>
              </a:lnSpc>
              <a:spcBef>
                <a:spcPts val="400"/>
              </a:spcBef>
              <a:spcAft>
                <a:spcPts val="0"/>
              </a:spcAft>
              <a:buClr>
                <a:schemeClr val="lt1"/>
              </a:buClr>
              <a:buSzPts val="1900"/>
              <a:buChar char="•"/>
              <a:defRPr/>
            </a:lvl7pPr>
            <a:lvl8pPr indent="-349250" lvl="7" marL="3657600" rtl="0" algn="l">
              <a:lnSpc>
                <a:spcPct val="100000"/>
              </a:lnSpc>
              <a:spcBef>
                <a:spcPts val="400"/>
              </a:spcBef>
              <a:spcAft>
                <a:spcPts val="0"/>
              </a:spcAft>
              <a:buClr>
                <a:schemeClr val="lt1"/>
              </a:buClr>
              <a:buSzPts val="1900"/>
              <a:buChar char="•"/>
              <a:defRPr/>
            </a:lvl8pPr>
            <a:lvl9pPr indent="-349250" lvl="8" marL="4114800" rtl="0" algn="l">
              <a:lnSpc>
                <a:spcPct val="100000"/>
              </a:lnSpc>
              <a:spcBef>
                <a:spcPts val="400"/>
              </a:spcBef>
              <a:spcAft>
                <a:spcPts val="0"/>
              </a:spcAft>
              <a:buClr>
                <a:schemeClr val="lt1"/>
              </a:buClr>
              <a:buSzPts val="1900"/>
              <a:buChar char="•"/>
              <a:defRPr/>
            </a:lvl9pPr>
          </a:lstStyle>
          <a:p/>
        </p:txBody>
      </p:sp>
      <p:pic>
        <p:nvPicPr>
          <p:cNvPr id="163" name="Google Shape;163;p31"/>
          <p:cNvPicPr preferRelativeResize="0"/>
          <p:nvPr/>
        </p:nvPicPr>
        <p:blipFill rotWithShape="1">
          <a:blip r:embed="rId2">
            <a:alphaModFix/>
          </a:blip>
          <a:srcRect b="0" l="0" r="0" t="0"/>
          <a:stretch/>
        </p:blipFill>
        <p:spPr>
          <a:xfrm>
            <a:off x="7351573" y="169688"/>
            <a:ext cx="1346347" cy="619320"/>
          </a:xfrm>
          <a:prstGeom prst="rect">
            <a:avLst/>
          </a:prstGeom>
          <a:noFill/>
          <a:ln>
            <a:noFill/>
          </a:ln>
        </p:spPr>
      </p:pic>
      <p:sp>
        <p:nvSpPr>
          <p:cNvPr id="164" name="Google Shape;164;p31"/>
          <p:cNvSpPr txBox="1"/>
          <p:nvPr>
            <p:ph idx="12" type="sldNum"/>
          </p:nvPr>
        </p:nvSpPr>
        <p:spPr>
          <a:xfrm>
            <a:off x="8556784" y="4749851"/>
            <a:ext cx="548700" cy="393600"/>
          </a:xfrm>
          <a:prstGeom prst="rect">
            <a:avLst/>
          </a:prstGeom>
          <a:noFill/>
          <a:ln>
            <a:noFill/>
          </a:ln>
        </p:spPr>
        <p:txBody>
          <a:bodyPr anchorCtr="0" anchor="t" bIns="47375" lIns="94800" spcFirstLastPara="1" rIns="94800" wrap="square" tIns="47375">
            <a:noAutofit/>
          </a:bodyPr>
          <a:lstStyle>
            <a:lvl1pPr indent="0" lvl="0" marL="0" marR="0" rtl="0" algn="r">
              <a:lnSpc>
                <a:spcPct val="100000"/>
              </a:lnSpc>
              <a:spcBef>
                <a:spcPts val="0"/>
              </a:spcBef>
              <a:spcAft>
                <a:spcPts val="0"/>
              </a:spcAft>
              <a:buClr>
                <a:srgbClr val="000000"/>
              </a:buClr>
              <a:buSzPts val="1200"/>
              <a:buFont typeface="Arial"/>
              <a:buNone/>
              <a:defRPr b="0" i="0" sz="1300" u="none" cap="none" strike="noStrike">
                <a:solidFill>
                  <a:srgbClr val="FFFFF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300" u="none" cap="none" strike="noStrike">
                <a:solidFill>
                  <a:srgbClr val="FFFFF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300" u="none" cap="none" strike="noStrike">
                <a:solidFill>
                  <a:srgbClr val="FFFFF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300" u="none" cap="none" strike="noStrike">
                <a:solidFill>
                  <a:srgbClr val="FFFFF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300" u="none" cap="none" strike="noStrike">
                <a:solidFill>
                  <a:srgbClr val="FFFFF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300" u="none" cap="none" strike="noStrike">
                <a:solidFill>
                  <a:srgbClr val="FFFFF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300" u="none" cap="none" strike="noStrike">
                <a:solidFill>
                  <a:srgbClr val="FFFFF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300" u="none" cap="none" strike="noStrike">
                <a:solidFill>
                  <a:srgbClr val="FFFFF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solidFill>
          <a:schemeClr val="lt2"/>
        </a:solidFill>
      </p:bgPr>
    </p:bg>
    <p:spTree>
      <p:nvGrpSpPr>
        <p:cNvPr id="165" name="Shape 165"/>
        <p:cNvGrpSpPr/>
        <p:nvPr/>
      </p:nvGrpSpPr>
      <p:grpSpPr>
        <a:xfrm>
          <a:off x="0" y="0"/>
          <a:ext cx="0" cy="0"/>
          <a:chOff x="0" y="0"/>
          <a:chExt cx="0" cy="0"/>
        </a:xfrm>
      </p:grpSpPr>
      <p:sp>
        <p:nvSpPr>
          <p:cNvPr id="166" name="Google Shape;166;p32"/>
          <p:cNvSpPr txBox="1"/>
          <p:nvPr>
            <p:ph type="title"/>
          </p:nvPr>
        </p:nvSpPr>
        <p:spPr>
          <a:xfrm>
            <a:off x="457200" y="205979"/>
            <a:ext cx="8229600" cy="857400"/>
          </a:xfrm>
          <a:prstGeom prst="rect">
            <a:avLst/>
          </a:prstGeom>
          <a:noFill/>
          <a:ln>
            <a:noFill/>
          </a:ln>
        </p:spPr>
        <p:txBody>
          <a:bodyPr anchorCtr="0" anchor="ctr" bIns="47375" lIns="94800" spcFirstLastPara="1" rIns="94800" wrap="square" tIns="47375">
            <a:noAutofit/>
          </a:bodyPr>
          <a:lstStyle>
            <a:lvl1pPr lvl="0" rtl="0" algn="l">
              <a:lnSpc>
                <a:spcPct val="100000"/>
              </a:lnSpc>
              <a:spcBef>
                <a:spcPts val="0"/>
              </a:spcBef>
              <a:spcAft>
                <a:spcPts val="0"/>
              </a:spcAft>
              <a:buClr>
                <a:schemeClr val="accent1"/>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67" name="Google Shape;167;p32"/>
          <p:cNvSpPr txBox="1"/>
          <p:nvPr>
            <p:ph idx="10" type="dt"/>
          </p:nvPr>
        </p:nvSpPr>
        <p:spPr>
          <a:xfrm>
            <a:off x="457200" y="4767263"/>
            <a:ext cx="2133600" cy="273900"/>
          </a:xfrm>
          <a:prstGeom prst="rect">
            <a:avLst/>
          </a:prstGeom>
          <a:noFill/>
          <a:ln>
            <a:noFill/>
          </a:ln>
        </p:spPr>
        <p:txBody>
          <a:bodyPr anchorCtr="0" anchor="ctr" bIns="47375" lIns="94800" spcFirstLastPara="1" rIns="94800" wrap="square" tIns="47375">
            <a:noAutofit/>
          </a:bodyPr>
          <a:lstStyle>
            <a:lvl1pPr lvl="0" rtl="0" algn="l">
              <a:lnSpc>
                <a:spcPct val="100000"/>
              </a:lnSpc>
              <a:spcBef>
                <a:spcPts val="0"/>
              </a:spcBef>
              <a:spcAft>
                <a:spcPts val="0"/>
              </a:spcAft>
              <a:buSzPts val="15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68" name="Google Shape;168;p32"/>
          <p:cNvSpPr txBox="1"/>
          <p:nvPr>
            <p:ph idx="11" type="ftr"/>
          </p:nvPr>
        </p:nvSpPr>
        <p:spPr>
          <a:xfrm>
            <a:off x="3124200" y="4767263"/>
            <a:ext cx="2895600" cy="273900"/>
          </a:xfrm>
          <a:prstGeom prst="rect">
            <a:avLst/>
          </a:prstGeom>
          <a:noFill/>
          <a:ln>
            <a:noFill/>
          </a:ln>
        </p:spPr>
        <p:txBody>
          <a:bodyPr anchorCtr="0" anchor="ctr" bIns="47375" lIns="94800" spcFirstLastPara="1" rIns="94800" wrap="square" tIns="47375">
            <a:noAutofit/>
          </a:bodyPr>
          <a:lstStyle>
            <a:lvl1pPr lvl="0" rtl="0" algn="ctr">
              <a:lnSpc>
                <a:spcPct val="100000"/>
              </a:lnSpc>
              <a:spcBef>
                <a:spcPts val="0"/>
              </a:spcBef>
              <a:spcAft>
                <a:spcPts val="0"/>
              </a:spcAft>
              <a:buSzPts val="15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69" name="Google Shape;169;p32"/>
          <p:cNvSpPr txBox="1"/>
          <p:nvPr>
            <p:ph idx="12" type="sldNum"/>
          </p:nvPr>
        </p:nvSpPr>
        <p:spPr>
          <a:xfrm>
            <a:off x="6553200" y="4767263"/>
            <a:ext cx="2133600" cy="273900"/>
          </a:xfrm>
          <a:prstGeom prst="rect">
            <a:avLst/>
          </a:prstGeom>
          <a:noFill/>
          <a:ln>
            <a:noFill/>
          </a:ln>
        </p:spPr>
        <p:txBody>
          <a:bodyPr anchorCtr="0" anchor="ctr" bIns="47375" lIns="94800" spcFirstLastPara="1" rIns="94800" wrap="square" tIns="473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A6AEB5"/>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A6AEB5"/>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A6AEB5"/>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A6AEB5"/>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A6AEB5"/>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A6AEB5"/>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A6AEB5"/>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A6AEB5"/>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A6AEB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170" name="Shape 170"/>
        <p:cNvGrpSpPr/>
        <p:nvPr/>
      </p:nvGrpSpPr>
      <p:grpSpPr>
        <a:xfrm>
          <a:off x="0" y="0"/>
          <a:ext cx="0" cy="0"/>
          <a:chOff x="0" y="0"/>
          <a:chExt cx="0" cy="0"/>
        </a:xfrm>
      </p:grpSpPr>
      <p:sp>
        <p:nvSpPr>
          <p:cNvPr id="171" name="Google Shape;171;p33"/>
          <p:cNvSpPr txBox="1"/>
          <p:nvPr>
            <p:ph type="title"/>
          </p:nvPr>
        </p:nvSpPr>
        <p:spPr>
          <a:xfrm>
            <a:off x="254578" y="247125"/>
            <a:ext cx="8669700" cy="581100"/>
          </a:xfrm>
          <a:prstGeom prst="rect">
            <a:avLst/>
          </a:prstGeom>
          <a:noFill/>
          <a:ln>
            <a:noFill/>
          </a:ln>
        </p:spPr>
        <p:txBody>
          <a:bodyPr anchorCtr="0" anchor="ctr" bIns="35550" lIns="71100" spcFirstLastPara="1" rIns="71100" wrap="square" tIns="35550">
            <a:noAutofit/>
          </a:bodyPr>
          <a:lstStyle>
            <a:lvl1pPr lvl="0" rtl="0" algn="l">
              <a:lnSpc>
                <a:spcPct val="90000"/>
              </a:lnSpc>
              <a:spcBef>
                <a:spcPts val="0"/>
              </a:spcBef>
              <a:spcAft>
                <a:spcPts val="0"/>
              </a:spcAft>
              <a:buClr>
                <a:schemeClr val="lt1"/>
              </a:buClr>
              <a:buSzPts val="2200"/>
              <a:buFont typeface="Arial"/>
              <a:buNone/>
              <a:defRPr sz="22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172" name="Google Shape;172;p33"/>
          <p:cNvSpPr txBox="1"/>
          <p:nvPr>
            <p:ph idx="1" type="body"/>
          </p:nvPr>
        </p:nvSpPr>
        <p:spPr>
          <a:xfrm>
            <a:off x="254578" y="986563"/>
            <a:ext cx="8669700" cy="3755400"/>
          </a:xfrm>
          <a:prstGeom prst="rect">
            <a:avLst/>
          </a:prstGeom>
          <a:noFill/>
          <a:ln>
            <a:noFill/>
          </a:ln>
        </p:spPr>
        <p:txBody>
          <a:bodyPr anchorCtr="0" anchor="t" bIns="35550" lIns="71100" spcFirstLastPara="1" rIns="71100" wrap="square" tIns="35550">
            <a:noAutofit/>
          </a:bodyPr>
          <a:lstStyle>
            <a:lvl1pPr indent="-304800" lvl="0" marL="457200" marR="0" rtl="0" algn="l">
              <a:lnSpc>
                <a:spcPct val="100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lnSpc>
                <a:spcPct val="100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285750" lvl="2" marL="1371600" marR="0" rtl="0" algn="l">
              <a:lnSpc>
                <a:spcPct val="100000"/>
              </a:lnSpc>
              <a:spcBef>
                <a:spcPts val="0"/>
              </a:spcBef>
              <a:spcAft>
                <a:spcPts val="0"/>
              </a:spcAft>
              <a:buClr>
                <a:schemeClr val="dk2"/>
              </a:buClr>
              <a:buSzPts val="900"/>
              <a:buFont typeface="Noto Sans Symbols"/>
              <a:buChar char="▪"/>
              <a:defRPr b="0" i="0" sz="1200" u="none" cap="none" strike="noStrike">
                <a:solidFill>
                  <a:schemeClr val="dk2"/>
                </a:solidFill>
                <a:latin typeface="Arial"/>
                <a:ea typeface="Arial"/>
                <a:cs typeface="Arial"/>
                <a:sym typeface="Arial"/>
              </a:defRPr>
            </a:lvl3pPr>
            <a:lvl4pPr indent="-304800" lvl="3" marL="1828800" marR="0" rtl="0" algn="l">
              <a:lnSpc>
                <a:spcPct val="100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00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23850" lvl="5" marL="27432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73" name="Google Shape;173;p33"/>
          <p:cNvSpPr/>
          <p:nvPr/>
        </p:nvSpPr>
        <p:spPr>
          <a:xfrm>
            <a:off x="0" y="4896375"/>
            <a:ext cx="9144000" cy="246900"/>
          </a:xfrm>
          <a:prstGeom prst="rect">
            <a:avLst/>
          </a:prstGeom>
          <a:solidFill>
            <a:schemeClr val="lt1"/>
          </a:solidFill>
          <a:ln>
            <a:noFill/>
          </a:ln>
        </p:spPr>
        <p:txBody>
          <a:bodyPr anchorCtr="0" anchor="ctr" bIns="35550" lIns="71100" spcFirstLastPara="1" rIns="71100" wrap="square" tIns="3555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chemeClr val="lt1"/>
              </a:solidFill>
              <a:latin typeface="Arial"/>
              <a:ea typeface="Arial"/>
              <a:cs typeface="Arial"/>
              <a:sym typeface="Arial"/>
            </a:endParaRPr>
          </a:p>
        </p:txBody>
      </p:sp>
      <p:pic>
        <p:nvPicPr>
          <p:cNvPr id="174" name="Google Shape;174;p33"/>
          <p:cNvPicPr preferRelativeResize="0"/>
          <p:nvPr/>
        </p:nvPicPr>
        <p:blipFill rotWithShape="1">
          <a:blip r:embed="rId2">
            <a:alphaModFix/>
          </a:blip>
          <a:srcRect b="0" l="0" r="0" t="0"/>
          <a:stretch/>
        </p:blipFill>
        <p:spPr>
          <a:xfrm>
            <a:off x="8756657" y="4942833"/>
            <a:ext cx="301767" cy="138787"/>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F2F2F2"/>
        </a:solidFill>
      </p:bgPr>
    </p:bg>
    <p:spTree>
      <p:nvGrpSpPr>
        <p:cNvPr id="175" name="Shape 175"/>
        <p:cNvGrpSpPr/>
        <p:nvPr/>
      </p:nvGrpSpPr>
      <p:grpSpPr>
        <a:xfrm>
          <a:off x="0" y="0"/>
          <a:ext cx="0" cy="0"/>
          <a:chOff x="0" y="0"/>
          <a:chExt cx="0" cy="0"/>
        </a:xfrm>
      </p:grpSpPr>
      <p:sp>
        <p:nvSpPr>
          <p:cNvPr id="176" name="Google Shape;176;p34"/>
          <p:cNvSpPr txBox="1"/>
          <p:nvPr>
            <p:ph type="ctrTitle"/>
          </p:nvPr>
        </p:nvSpPr>
        <p:spPr>
          <a:xfrm>
            <a:off x="457200" y="3435846"/>
            <a:ext cx="7787100" cy="9360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dk1"/>
              </a:buClr>
              <a:buSzPts val="1400"/>
              <a:buFont typeface="Helvetica Neue"/>
              <a:buNone/>
              <a:defRPr b="0" i="0" sz="4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77" name="Google Shape;177;p34"/>
          <p:cNvSpPr txBox="1"/>
          <p:nvPr>
            <p:ph idx="1" type="subTitle"/>
          </p:nvPr>
        </p:nvSpPr>
        <p:spPr>
          <a:xfrm>
            <a:off x="457200" y="4371950"/>
            <a:ext cx="7787100" cy="5760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720"/>
              </a:spcBef>
              <a:spcAft>
                <a:spcPts val="0"/>
              </a:spcAft>
              <a:buClr>
                <a:srgbClr val="7F7F7F"/>
              </a:buClr>
              <a:buSzPts val="1400"/>
              <a:buFont typeface="Arial"/>
              <a:buNone/>
              <a:defRPr b="0" i="0" sz="3600" u="none" cap="none" strike="noStrike">
                <a:solidFill>
                  <a:srgbClr val="7F7F7F"/>
                </a:solidFill>
                <a:latin typeface="Helvetica Neue"/>
                <a:ea typeface="Helvetica Neue"/>
                <a:cs typeface="Helvetica Neue"/>
                <a:sym typeface="Helvetica Neue"/>
              </a:defRPr>
            </a:lvl1pPr>
            <a:lvl2pPr lvl="1" marR="0" rtl="0" algn="ctr">
              <a:lnSpc>
                <a:spcPct val="100000"/>
              </a:lnSpc>
              <a:spcBef>
                <a:spcPts val="320"/>
              </a:spcBef>
              <a:spcAft>
                <a:spcPts val="0"/>
              </a:spcAft>
              <a:buClr>
                <a:srgbClr val="888888"/>
              </a:buClr>
              <a:buSzPts val="1400"/>
              <a:buFont typeface="Arial"/>
              <a:buNone/>
              <a:defRPr b="0" i="0" sz="1600" u="none" cap="none" strike="noStrike">
                <a:solidFill>
                  <a:srgbClr val="888888"/>
                </a:solidFill>
                <a:latin typeface="Helvetica Neue"/>
                <a:ea typeface="Helvetica Neue"/>
                <a:cs typeface="Helvetica Neue"/>
                <a:sym typeface="Helvetica Neue"/>
              </a:defRPr>
            </a:lvl2pPr>
            <a:lvl3pPr lvl="2" marR="0" rtl="0" algn="ctr">
              <a:lnSpc>
                <a:spcPct val="100000"/>
              </a:lnSpc>
              <a:spcBef>
                <a:spcPts val="240"/>
              </a:spcBef>
              <a:spcAft>
                <a:spcPts val="0"/>
              </a:spcAft>
              <a:buClr>
                <a:srgbClr val="888888"/>
              </a:buClr>
              <a:buSzPts val="1400"/>
              <a:buFont typeface="Arial"/>
              <a:buNone/>
              <a:defRPr b="0" i="0" sz="1200" u="none" cap="none" strike="noStrike">
                <a:solidFill>
                  <a:srgbClr val="888888"/>
                </a:solidFill>
                <a:latin typeface="Helvetica Neue"/>
                <a:ea typeface="Helvetica Neue"/>
                <a:cs typeface="Helvetica Neue"/>
                <a:sym typeface="Helvetica Neue"/>
              </a:defRPr>
            </a:lvl3pPr>
            <a:lvl4pPr lvl="3" marR="0" rtl="0" algn="ctr">
              <a:lnSpc>
                <a:spcPct val="100000"/>
              </a:lnSpc>
              <a:spcBef>
                <a:spcPts val="240"/>
              </a:spcBef>
              <a:spcAft>
                <a:spcPts val="0"/>
              </a:spcAft>
              <a:buClr>
                <a:srgbClr val="888888"/>
              </a:buClr>
              <a:buSzPts val="1400"/>
              <a:buFont typeface="Arial"/>
              <a:buNone/>
              <a:defRPr b="0" i="0" sz="1200" u="none" cap="none" strike="noStrike">
                <a:solidFill>
                  <a:srgbClr val="888888"/>
                </a:solidFill>
                <a:latin typeface="Helvetica Neue"/>
                <a:ea typeface="Helvetica Neue"/>
                <a:cs typeface="Helvetica Neue"/>
                <a:sym typeface="Helvetica Neue"/>
              </a:defRPr>
            </a:lvl4pPr>
            <a:lvl5pPr lvl="4" marR="0" rtl="0" algn="ctr">
              <a:lnSpc>
                <a:spcPct val="100000"/>
              </a:lnSpc>
              <a:spcBef>
                <a:spcPts val="240"/>
              </a:spcBef>
              <a:spcAft>
                <a:spcPts val="0"/>
              </a:spcAft>
              <a:buClr>
                <a:srgbClr val="888888"/>
              </a:buClr>
              <a:buSzPts val="1400"/>
              <a:buFont typeface="Arial"/>
              <a:buNone/>
              <a:defRPr b="0" i="0" sz="1200" u="none" cap="none" strike="noStrike">
                <a:solidFill>
                  <a:srgbClr val="888888"/>
                </a:solidFill>
                <a:latin typeface="Helvetica Neue"/>
                <a:ea typeface="Helvetica Neue"/>
                <a:cs typeface="Helvetica Neue"/>
                <a:sym typeface="Helvetica Neue"/>
              </a:defRPr>
            </a:lvl5pPr>
            <a:lvl6pPr lvl="5" marR="0" rtl="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rtl="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rtl="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rtl="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pic>
        <p:nvPicPr>
          <p:cNvPr id="178" name="Google Shape;178;p34"/>
          <p:cNvPicPr preferRelativeResize="0"/>
          <p:nvPr/>
        </p:nvPicPr>
        <p:blipFill rotWithShape="1">
          <a:blip r:embed="rId2">
            <a:alphaModFix/>
          </a:blip>
          <a:srcRect b="0" l="0" r="0" t="0"/>
          <a:stretch/>
        </p:blipFill>
        <p:spPr>
          <a:xfrm>
            <a:off x="7452320" y="188792"/>
            <a:ext cx="1444877" cy="664522"/>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185" name="Shape 185"/>
        <p:cNvGrpSpPr/>
        <p:nvPr/>
      </p:nvGrpSpPr>
      <p:grpSpPr>
        <a:xfrm>
          <a:off x="0" y="0"/>
          <a:ext cx="0" cy="0"/>
          <a:chOff x="0" y="0"/>
          <a:chExt cx="0" cy="0"/>
        </a:xfrm>
      </p:grpSpPr>
      <p:sp>
        <p:nvSpPr>
          <p:cNvPr id="186" name="Google Shape;186;p36"/>
          <p:cNvSpPr/>
          <p:nvPr/>
        </p:nvSpPr>
        <p:spPr>
          <a:xfrm>
            <a:off x="-12844" y="870394"/>
            <a:ext cx="9156900" cy="43656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7" name="Google Shape;187;p36"/>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rtl="0" algn="l">
              <a:spcBef>
                <a:spcPts val="0"/>
              </a:spcBef>
              <a:spcAft>
                <a:spcPts val="0"/>
              </a:spcAft>
              <a:buClr>
                <a:srgbClr val="FFFFFF"/>
              </a:buClr>
              <a:buSzPts val="3000"/>
              <a:buFont typeface="Arial"/>
              <a:buNone/>
              <a:defRPr b="1" sz="30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8" name="Google Shape;188;p36"/>
          <p:cNvSpPr txBox="1"/>
          <p:nvPr>
            <p:ph idx="1" type="body"/>
          </p:nvPr>
        </p:nvSpPr>
        <p:spPr>
          <a:xfrm>
            <a:off x="311007" y="1131590"/>
            <a:ext cx="8496300" cy="33942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rtl="0" algn="l">
              <a:spcBef>
                <a:spcPts val="360"/>
              </a:spcBef>
              <a:spcAft>
                <a:spcPts val="0"/>
              </a:spcAft>
              <a:buClr>
                <a:schemeClr val="accent1"/>
              </a:buClr>
              <a:buSzPts val="1800"/>
              <a:buChar char="–"/>
              <a:defRPr/>
            </a:lvl2pPr>
            <a:lvl3pPr indent="-342900" lvl="2" marL="1371600" rtl="0" algn="l">
              <a:spcBef>
                <a:spcPts val="360"/>
              </a:spcBef>
              <a:spcAft>
                <a:spcPts val="0"/>
              </a:spcAft>
              <a:buClr>
                <a:schemeClr val="accent1"/>
              </a:buClr>
              <a:buSzPts val="1800"/>
              <a:buChar char="•"/>
              <a:defRPr/>
            </a:lvl3pPr>
            <a:lvl4pPr indent="-342900" lvl="3" marL="1828800" rtl="0" algn="l">
              <a:spcBef>
                <a:spcPts val="360"/>
              </a:spcBef>
              <a:spcAft>
                <a:spcPts val="0"/>
              </a:spcAft>
              <a:buClr>
                <a:schemeClr val="accent1"/>
              </a:buClr>
              <a:buSzPts val="1800"/>
              <a:buChar char="–"/>
              <a:defRPr/>
            </a:lvl4pPr>
            <a:lvl5pPr indent="-342900" lvl="4" marL="2286000" rtl="0" algn="l">
              <a:spcBef>
                <a:spcPts val="360"/>
              </a:spcBef>
              <a:spcAft>
                <a:spcPts val="0"/>
              </a:spcAft>
              <a:buClr>
                <a:schemeClr val="accent1"/>
              </a:buClr>
              <a:buSzPts val="1800"/>
              <a:buChar char="»"/>
              <a:defRPr/>
            </a:lvl5pPr>
            <a:lvl6pPr indent="-342900" lvl="5" marL="2743200" rtl="0" algn="l">
              <a:spcBef>
                <a:spcPts val="360"/>
              </a:spcBef>
              <a:spcAft>
                <a:spcPts val="0"/>
              </a:spcAft>
              <a:buClr>
                <a:schemeClr val="lt1"/>
              </a:buClr>
              <a:buSzPts val="1800"/>
              <a:buChar char="•"/>
              <a:defRPr/>
            </a:lvl6pPr>
            <a:lvl7pPr indent="-342900" lvl="6" marL="3200400" rtl="0" algn="l">
              <a:spcBef>
                <a:spcPts val="360"/>
              </a:spcBef>
              <a:spcAft>
                <a:spcPts val="0"/>
              </a:spcAft>
              <a:buClr>
                <a:schemeClr val="lt1"/>
              </a:buClr>
              <a:buSzPts val="1800"/>
              <a:buChar char="•"/>
              <a:defRPr/>
            </a:lvl7pPr>
            <a:lvl8pPr indent="-342900" lvl="7" marL="3657600" rtl="0" algn="l">
              <a:spcBef>
                <a:spcPts val="360"/>
              </a:spcBef>
              <a:spcAft>
                <a:spcPts val="0"/>
              </a:spcAft>
              <a:buClr>
                <a:schemeClr val="lt1"/>
              </a:buClr>
              <a:buSzPts val="1800"/>
              <a:buChar char="•"/>
              <a:defRPr/>
            </a:lvl8pPr>
            <a:lvl9pPr indent="-342900" lvl="8" marL="4114800" rtl="0" algn="l">
              <a:spcBef>
                <a:spcPts val="360"/>
              </a:spcBef>
              <a:spcAft>
                <a:spcPts val="0"/>
              </a:spcAft>
              <a:buClr>
                <a:schemeClr val="lt1"/>
              </a:buClr>
              <a:buSzPts val="1800"/>
              <a:buChar char="•"/>
              <a:defRPr/>
            </a:lvl9pPr>
          </a:lstStyle>
          <a:p/>
        </p:txBody>
      </p:sp>
      <p:pic>
        <p:nvPicPr>
          <p:cNvPr id="189" name="Google Shape;189;p36"/>
          <p:cNvPicPr preferRelativeResize="0"/>
          <p:nvPr/>
        </p:nvPicPr>
        <p:blipFill rotWithShape="1">
          <a:blip r:embed="rId2">
            <a:alphaModFix/>
          </a:blip>
          <a:srcRect b="0" l="0" r="0" t="0"/>
          <a:stretch/>
        </p:blipFill>
        <p:spPr>
          <a:xfrm>
            <a:off x="7452320" y="188792"/>
            <a:ext cx="1444877" cy="664522"/>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Slide">
  <p:cSld name="12_Title Slide">
    <p:bg>
      <p:bgPr>
        <a:gradFill>
          <a:gsLst>
            <a:gs pos="0">
              <a:schemeClr val="dk1"/>
            </a:gs>
            <a:gs pos="100000">
              <a:schemeClr val="dk1"/>
            </a:gs>
          </a:gsLst>
          <a:lin ang="8100019" scaled="0"/>
        </a:gradFill>
      </p:bgPr>
    </p:bg>
    <p:spTree>
      <p:nvGrpSpPr>
        <p:cNvPr id="190" name="Shape 190"/>
        <p:cNvGrpSpPr/>
        <p:nvPr/>
      </p:nvGrpSpPr>
      <p:grpSpPr>
        <a:xfrm>
          <a:off x="0" y="0"/>
          <a:ext cx="0" cy="0"/>
          <a:chOff x="0" y="0"/>
          <a:chExt cx="0" cy="0"/>
        </a:xfrm>
      </p:grpSpPr>
      <p:sp>
        <p:nvSpPr>
          <p:cNvPr id="191" name="Google Shape;191;p37"/>
          <p:cNvSpPr/>
          <p:nvPr/>
        </p:nvSpPr>
        <p:spPr>
          <a:xfrm>
            <a:off x="-36512" y="4358647"/>
            <a:ext cx="9200400" cy="792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2" name="Google Shape;192;p37"/>
          <p:cNvSpPr txBox="1"/>
          <p:nvPr>
            <p:ph idx="1" type="body"/>
          </p:nvPr>
        </p:nvSpPr>
        <p:spPr>
          <a:xfrm>
            <a:off x="1224056" y="1707654"/>
            <a:ext cx="6660300" cy="483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Clr>
                <a:srgbClr val="003087"/>
              </a:buClr>
              <a:buSzPts val="4000"/>
              <a:buNone/>
              <a:defRPr b="1" sz="4000">
                <a:solidFill>
                  <a:srgbClr val="003087"/>
                </a:solidFill>
                <a:latin typeface="Arial"/>
                <a:ea typeface="Arial"/>
                <a:cs typeface="Arial"/>
                <a:sym typeface="Arial"/>
              </a:defRPr>
            </a:lvl1pPr>
            <a:lvl2pPr indent="-342900" lvl="1" marL="914400" rtl="0" algn="l">
              <a:spcBef>
                <a:spcPts val="360"/>
              </a:spcBef>
              <a:spcAft>
                <a:spcPts val="0"/>
              </a:spcAft>
              <a:buClr>
                <a:schemeClr val="accent1"/>
              </a:buClr>
              <a:buSzPts val="1800"/>
              <a:buChar char="–"/>
              <a:defRPr/>
            </a:lvl2pPr>
            <a:lvl3pPr indent="-342900" lvl="2" marL="1371600" rtl="0" algn="l">
              <a:spcBef>
                <a:spcPts val="360"/>
              </a:spcBef>
              <a:spcAft>
                <a:spcPts val="0"/>
              </a:spcAft>
              <a:buClr>
                <a:schemeClr val="accent1"/>
              </a:buClr>
              <a:buSzPts val="1800"/>
              <a:buChar char="•"/>
              <a:defRPr/>
            </a:lvl3pPr>
            <a:lvl4pPr indent="-342900" lvl="3" marL="1828800" rtl="0" algn="l">
              <a:spcBef>
                <a:spcPts val="360"/>
              </a:spcBef>
              <a:spcAft>
                <a:spcPts val="0"/>
              </a:spcAft>
              <a:buClr>
                <a:schemeClr val="accent1"/>
              </a:buClr>
              <a:buSzPts val="1800"/>
              <a:buChar char="–"/>
              <a:defRPr/>
            </a:lvl4pPr>
            <a:lvl5pPr indent="-342900" lvl="4" marL="2286000" rtl="0" algn="l">
              <a:spcBef>
                <a:spcPts val="360"/>
              </a:spcBef>
              <a:spcAft>
                <a:spcPts val="0"/>
              </a:spcAft>
              <a:buClr>
                <a:schemeClr val="accent1"/>
              </a:buClr>
              <a:buSzPts val="1800"/>
              <a:buChar char="»"/>
              <a:defRPr/>
            </a:lvl5pPr>
            <a:lvl6pPr indent="-342900" lvl="5" marL="2743200" rtl="0" algn="l">
              <a:spcBef>
                <a:spcPts val="360"/>
              </a:spcBef>
              <a:spcAft>
                <a:spcPts val="0"/>
              </a:spcAft>
              <a:buClr>
                <a:schemeClr val="lt1"/>
              </a:buClr>
              <a:buSzPts val="1800"/>
              <a:buChar char="•"/>
              <a:defRPr/>
            </a:lvl6pPr>
            <a:lvl7pPr indent="-342900" lvl="6" marL="3200400" rtl="0" algn="l">
              <a:spcBef>
                <a:spcPts val="360"/>
              </a:spcBef>
              <a:spcAft>
                <a:spcPts val="0"/>
              </a:spcAft>
              <a:buClr>
                <a:schemeClr val="lt1"/>
              </a:buClr>
              <a:buSzPts val="1800"/>
              <a:buChar char="•"/>
              <a:defRPr/>
            </a:lvl7pPr>
            <a:lvl8pPr indent="-342900" lvl="7" marL="3657600" rtl="0" algn="l">
              <a:spcBef>
                <a:spcPts val="360"/>
              </a:spcBef>
              <a:spcAft>
                <a:spcPts val="0"/>
              </a:spcAft>
              <a:buClr>
                <a:schemeClr val="lt1"/>
              </a:buClr>
              <a:buSzPts val="1800"/>
              <a:buChar char="•"/>
              <a:defRPr/>
            </a:lvl8pPr>
            <a:lvl9pPr indent="-342900" lvl="8" marL="4114800" rtl="0" algn="l">
              <a:spcBef>
                <a:spcPts val="360"/>
              </a:spcBef>
              <a:spcAft>
                <a:spcPts val="0"/>
              </a:spcAft>
              <a:buClr>
                <a:schemeClr val="lt1"/>
              </a:buClr>
              <a:buSzPts val="1800"/>
              <a:buChar char="•"/>
              <a:defRPr/>
            </a:lvl9pPr>
          </a:lstStyle>
          <a:p/>
        </p:txBody>
      </p:sp>
      <p:sp>
        <p:nvSpPr>
          <p:cNvPr id="193" name="Google Shape;193;p37"/>
          <p:cNvSpPr txBox="1"/>
          <p:nvPr>
            <p:ph idx="2" type="body"/>
          </p:nvPr>
        </p:nvSpPr>
        <p:spPr>
          <a:xfrm>
            <a:off x="1209725" y="2487237"/>
            <a:ext cx="6660300" cy="444600"/>
          </a:xfrm>
          <a:prstGeom prst="rect">
            <a:avLst/>
          </a:prstGeom>
          <a:noFill/>
          <a:ln>
            <a:noFill/>
          </a:ln>
        </p:spPr>
        <p:txBody>
          <a:bodyPr anchorCtr="0" anchor="t" bIns="0" lIns="0" spcFirstLastPara="1" rIns="0" wrap="square" tIns="0">
            <a:noAutofit/>
          </a:bodyPr>
          <a:lstStyle>
            <a:lvl1pPr indent="-228600" lvl="0" marL="457200" rtl="0" algn="l">
              <a:spcBef>
                <a:spcPts val="420"/>
              </a:spcBef>
              <a:spcAft>
                <a:spcPts val="0"/>
              </a:spcAft>
              <a:buClr>
                <a:srgbClr val="FFFFFF"/>
              </a:buClr>
              <a:buSzPts val="2100"/>
              <a:buNone/>
              <a:defRPr b="1" sz="2100">
                <a:solidFill>
                  <a:srgbClr val="FFFFFF"/>
                </a:solidFill>
              </a:defRPr>
            </a:lvl1pPr>
            <a:lvl2pPr indent="-342900" lvl="1" marL="914400" rtl="0" algn="l">
              <a:spcBef>
                <a:spcPts val="360"/>
              </a:spcBef>
              <a:spcAft>
                <a:spcPts val="0"/>
              </a:spcAft>
              <a:buClr>
                <a:schemeClr val="accent1"/>
              </a:buClr>
              <a:buSzPts val="1800"/>
              <a:buChar char="–"/>
              <a:defRPr/>
            </a:lvl2pPr>
            <a:lvl3pPr indent="-342900" lvl="2" marL="1371600" rtl="0" algn="l">
              <a:spcBef>
                <a:spcPts val="360"/>
              </a:spcBef>
              <a:spcAft>
                <a:spcPts val="0"/>
              </a:spcAft>
              <a:buClr>
                <a:schemeClr val="accent1"/>
              </a:buClr>
              <a:buSzPts val="1800"/>
              <a:buChar char="•"/>
              <a:defRPr/>
            </a:lvl3pPr>
            <a:lvl4pPr indent="-342900" lvl="3" marL="1828800" rtl="0" algn="l">
              <a:spcBef>
                <a:spcPts val="360"/>
              </a:spcBef>
              <a:spcAft>
                <a:spcPts val="0"/>
              </a:spcAft>
              <a:buClr>
                <a:schemeClr val="accent1"/>
              </a:buClr>
              <a:buSzPts val="1800"/>
              <a:buChar char="–"/>
              <a:defRPr/>
            </a:lvl4pPr>
            <a:lvl5pPr indent="-342900" lvl="4" marL="2286000" rtl="0" algn="l">
              <a:spcBef>
                <a:spcPts val="360"/>
              </a:spcBef>
              <a:spcAft>
                <a:spcPts val="0"/>
              </a:spcAft>
              <a:buClr>
                <a:schemeClr val="accent1"/>
              </a:buClr>
              <a:buSzPts val="1800"/>
              <a:buChar char="»"/>
              <a:defRPr/>
            </a:lvl5pPr>
            <a:lvl6pPr indent="-342900" lvl="5" marL="2743200" rtl="0" algn="l">
              <a:spcBef>
                <a:spcPts val="360"/>
              </a:spcBef>
              <a:spcAft>
                <a:spcPts val="0"/>
              </a:spcAft>
              <a:buClr>
                <a:schemeClr val="lt1"/>
              </a:buClr>
              <a:buSzPts val="1800"/>
              <a:buChar char="•"/>
              <a:defRPr/>
            </a:lvl6pPr>
            <a:lvl7pPr indent="-342900" lvl="6" marL="3200400" rtl="0" algn="l">
              <a:spcBef>
                <a:spcPts val="360"/>
              </a:spcBef>
              <a:spcAft>
                <a:spcPts val="0"/>
              </a:spcAft>
              <a:buClr>
                <a:schemeClr val="lt1"/>
              </a:buClr>
              <a:buSzPts val="1800"/>
              <a:buChar char="•"/>
              <a:defRPr/>
            </a:lvl7pPr>
            <a:lvl8pPr indent="-342900" lvl="7" marL="3657600" rtl="0" algn="l">
              <a:spcBef>
                <a:spcPts val="360"/>
              </a:spcBef>
              <a:spcAft>
                <a:spcPts val="0"/>
              </a:spcAft>
              <a:buClr>
                <a:schemeClr val="lt1"/>
              </a:buClr>
              <a:buSzPts val="1800"/>
              <a:buChar char="•"/>
              <a:defRPr/>
            </a:lvl8pPr>
            <a:lvl9pPr indent="-342900" lvl="8" marL="4114800" rtl="0" algn="l">
              <a:spcBef>
                <a:spcPts val="360"/>
              </a:spcBef>
              <a:spcAft>
                <a:spcPts val="0"/>
              </a:spcAft>
              <a:buClr>
                <a:schemeClr val="lt1"/>
              </a:buClr>
              <a:buSzPts val="1800"/>
              <a:buChar char="•"/>
              <a:defRPr/>
            </a:lvl9pPr>
          </a:lstStyle>
          <a:p/>
        </p:txBody>
      </p:sp>
      <p:sp>
        <p:nvSpPr>
          <p:cNvPr id="194" name="Google Shape;194;p37"/>
          <p:cNvSpPr txBox="1"/>
          <p:nvPr>
            <p:ph idx="3" type="body"/>
          </p:nvPr>
        </p:nvSpPr>
        <p:spPr>
          <a:xfrm>
            <a:off x="4644008" y="4464000"/>
            <a:ext cx="3924000" cy="540000"/>
          </a:xfrm>
          <a:prstGeom prst="rect">
            <a:avLst/>
          </a:prstGeom>
          <a:noFill/>
          <a:ln>
            <a:noFill/>
          </a:ln>
        </p:spPr>
        <p:txBody>
          <a:bodyPr anchorCtr="0" anchor="t" bIns="0" lIns="0" spcFirstLastPara="1" rIns="0" wrap="square" tIns="0">
            <a:noAutofit/>
          </a:bodyPr>
          <a:lstStyle>
            <a:lvl1pPr indent="-228600" lvl="0" marL="457200" rtl="0" algn="r">
              <a:spcBef>
                <a:spcPts val="300"/>
              </a:spcBef>
              <a:spcAft>
                <a:spcPts val="0"/>
              </a:spcAft>
              <a:buClr>
                <a:srgbClr val="003087"/>
              </a:buClr>
              <a:buSzPts val="1500"/>
              <a:buNone/>
              <a:defRPr b="1" sz="1500">
                <a:solidFill>
                  <a:srgbClr val="003087"/>
                </a:solidFill>
              </a:defRPr>
            </a:lvl1pPr>
            <a:lvl2pPr indent="-342900" lvl="1" marL="914400" rtl="0" algn="l">
              <a:spcBef>
                <a:spcPts val="360"/>
              </a:spcBef>
              <a:spcAft>
                <a:spcPts val="0"/>
              </a:spcAft>
              <a:buClr>
                <a:schemeClr val="accent1"/>
              </a:buClr>
              <a:buSzPts val="1800"/>
              <a:buChar char="–"/>
              <a:defRPr/>
            </a:lvl2pPr>
            <a:lvl3pPr indent="-342900" lvl="2" marL="1371600" rtl="0" algn="l">
              <a:spcBef>
                <a:spcPts val="360"/>
              </a:spcBef>
              <a:spcAft>
                <a:spcPts val="0"/>
              </a:spcAft>
              <a:buClr>
                <a:schemeClr val="accent1"/>
              </a:buClr>
              <a:buSzPts val="1800"/>
              <a:buChar char="•"/>
              <a:defRPr/>
            </a:lvl3pPr>
            <a:lvl4pPr indent="-342900" lvl="3" marL="1828800" rtl="0" algn="l">
              <a:spcBef>
                <a:spcPts val="360"/>
              </a:spcBef>
              <a:spcAft>
                <a:spcPts val="0"/>
              </a:spcAft>
              <a:buClr>
                <a:schemeClr val="accent1"/>
              </a:buClr>
              <a:buSzPts val="1800"/>
              <a:buChar char="–"/>
              <a:defRPr/>
            </a:lvl4pPr>
            <a:lvl5pPr indent="-342900" lvl="4" marL="2286000" rtl="0" algn="l">
              <a:spcBef>
                <a:spcPts val="360"/>
              </a:spcBef>
              <a:spcAft>
                <a:spcPts val="0"/>
              </a:spcAft>
              <a:buClr>
                <a:schemeClr val="accent1"/>
              </a:buClr>
              <a:buSzPts val="1800"/>
              <a:buChar char="»"/>
              <a:defRPr/>
            </a:lvl5pPr>
            <a:lvl6pPr indent="-342900" lvl="5" marL="2743200" rtl="0" algn="l">
              <a:spcBef>
                <a:spcPts val="360"/>
              </a:spcBef>
              <a:spcAft>
                <a:spcPts val="0"/>
              </a:spcAft>
              <a:buClr>
                <a:schemeClr val="lt1"/>
              </a:buClr>
              <a:buSzPts val="1800"/>
              <a:buChar char="•"/>
              <a:defRPr/>
            </a:lvl6pPr>
            <a:lvl7pPr indent="-342900" lvl="6" marL="3200400" rtl="0" algn="l">
              <a:spcBef>
                <a:spcPts val="360"/>
              </a:spcBef>
              <a:spcAft>
                <a:spcPts val="0"/>
              </a:spcAft>
              <a:buClr>
                <a:schemeClr val="lt1"/>
              </a:buClr>
              <a:buSzPts val="1800"/>
              <a:buChar char="•"/>
              <a:defRPr/>
            </a:lvl7pPr>
            <a:lvl8pPr indent="-342900" lvl="7" marL="3657600" rtl="0" algn="l">
              <a:spcBef>
                <a:spcPts val="360"/>
              </a:spcBef>
              <a:spcAft>
                <a:spcPts val="0"/>
              </a:spcAft>
              <a:buClr>
                <a:schemeClr val="lt1"/>
              </a:buClr>
              <a:buSzPts val="1800"/>
              <a:buChar char="•"/>
              <a:defRPr/>
            </a:lvl8pPr>
            <a:lvl9pPr indent="-342900" lvl="8" marL="4114800" rtl="0" algn="l">
              <a:spcBef>
                <a:spcPts val="360"/>
              </a:spcBef>
              <a:spcAft>
                <a:spcPts val="0"/>
              </a:spcAft>
              <a:buClr>
                <a:schemeClr val="lt1"/>
              </a:buClr>
              <a:buSzPts val="1800"/>
              <a:buChar char="•"/>
              <a:defRPr/>
            </a:lvl9pPr>
          </a:lstStyle>
          <a:p/>
        </p:txBody>
      </p:sp>
      <p:pic>
        <p:nvPicPr>
          <p:cNvPr id="195" name="Google Shape;195;p37"/>
          <p:cNvPicPr preferRelativeResize="0"/>
          <p:nvPr/>
        </p:nvPicPr>
        <p:blipFill rotWithShape="1">
          <a:blip r:embed="rId2">
            <a:alphaModFix/>
          </a:blip>
          <a:srcRect b="0" l="0" r="0" t="0"/>
          <a:stretch/>
        </p:blipFill>
        <p:spPr>
          <a:xfrm>
            <a:off x="7452320" y="195486"/>
            <a:ext cx="1495941" cy="688133"/>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bg>
      <p:bgPr>
        <a:solidFill>
          <a:srgbClr val="FFFFFF"/>
        </a:solidFill>
      </p:bgPr>
    </p:bg>
    <p:spTree>
      <p:nvGrpSpPr>
        <p:cNvPr id="196" name="Shape 196"/>
        <p:cNvGrpSpPr/>
        <p:nvPr/>
      </p:nvGrpSpPr>
      <p:grpSpPr>
        <a:xfrm>
          <a:off x="0" y="0"/>
          <a:ext cx="0" cy="0"/>
          <a:chOff x="0" y="0"/>
          <a:chExt cx="0" cy="0"/>
        </a:xfrm>
      </p:grpSpPr>
      <p:sp>
        <p:nvSpPr>
          <p:cNvPr id="197" name="Google Shape;197;p38"/>
          <p:cNvSpPr/>
          <p:nvPr/>
        </p:nvSpPr>
        <p:spPr>
          <a:xfrm>
            <a:off x="4644008" y="0"/>
            <a:ext cx="4509000" cy="5143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8" name="Google Shape;198;p38"/>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rtl="0" algn="l">
              <a:spcBef>
                <a:spcPts val="0"/>
              </a:spcBef>
              <a:spcAft>
                <a:spcPts val="0"/>
              </a:spcAft>
              <a:buClr>
                <a:srgbClr val="FFFFFF"/>
              </a:buClr>
              <a:buSzPts val="3000"/>
              <a:buFont typeface="Arial"/>
              <a:buNone/>
              <a:defRPr b="1" sz="30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9" name="Google Shape;199;p38"/>
          <p:cNvSpPr txBox="1"/>
          <p:nvPr>
            <p:ph idx="1" type="body"/>
          </p:nvPr>
        </p:nvSpPr>
        <p:spPr>
          <a:xfrm>
            <a:off x="467544" y="1131590"/>
            <a:ext cx="4032300" cy="33846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accent1"/>
              </a:buClr>
              <a:buSzPts val="1800"/>
              <a:buFont typeface="Arial"/>
              <a:buChar char="•"/>
              <a:defRPr sz="1800">
                <a:solidFill>
                  <a:schemeClr val="accent1"/>
                </a:solidFill>
              </a:defRPr>
            </a:lvl1pPr>
            <a:lvl2pPr indent="-342900" lvl="1" marL="914400" rtl="0" algn="l">
              <a:spcBef>
                <a:spcPts val="360"/>
              </a:spcBef>
              <a:spcAft>
                <a:spcPts val="0"/>
              </a:spcAft>
              <a:buClr>
                <a:schemeClr val="accent1"/>
              </a:buClr>
              <a:buSzPts val="1800"/>
              <a:buChar char="–"/>
              <a:defRPr/>
            </a:lvl2pPr>
            <a:lvl3pPr indent="-342900" lvl="2" marL="1371600" rtl="0" algn="l">
              <a:spcBef>
                <a:spcPts val="360"/>
              </a:spcBef>
              <a:spcAft>
                <a:spcPts val="0"/>
              </a:spcAft>
              <a:buClr>
                <a:schemeClr val="accent1"/>
              </a:buClr>
              <a:buSzPts val="1800"/>
              <a:buChar char="•"/>
              <a:defRPr/>
            </a:lvl3pPr>
            <a:lvl4pPr indent="-342900" lvl="3" marL="1828800" rtl="0" algn="l">
              <a:spcBef>
                <a:spcPts val="360"/>
              </a:spcBef>
              <a:spcAft>
                <a:spcPts val="0"/>
              </a:spcAft>
              <a:buClr>
                <a:schemeClr val="accent1"/>
              </a:buClr>
              <a:buSzPts val="1800"/>
              <a:buChar char="–"/>
              <a:defRPr/>
            </a:lvl4pPr>
            <a:lvl5pPr indent="-342900" lvl="4" marL="2286000" rtl="0" algn="l">
              <a:spcBef>
                <a:spcPts val="360"/>
              </a:spcBef>
              <a:spcAft>
                <a:spcPts val="0"/>
              </a:spcAft>
              <a:buClr>
                <a:schemeClr val="accent1"/>
              </a:buClr>
              <a:buSzPts val="1800"/>
              <a:buChar char="»"/>
              <a:defRPr/>
            </a:lvl5pPr>
            <a:lvl6pPr indent="-342900" lvl="5" marL="2743200" rtl="0" algn="l">
              <a:spcBef>
                <a:spcPts val="360"/>
              </a:spcBef>
              <a:spcAft>
                <a:spcPts val="0"/>
              </a:spcAft>
              <a:buClr>
                <a:schemeClr val="lt1"/>
              </a:buClr>
              <a:buSzPts val="1800"/>
              <a:buChar char="•"/>
              <a:defRPr/>
            </a:lvl6pPr>
            <a:lvl7pPr indent="-342900" lvl="6" marL="3200400" rtl="0" algn="l">
              <a:spcBef>
                <a:spcPts val="360"/>
              </a:spcBef>
              <a:spcAft>
                <a:spcPts val="0"/>
              </a:spcAft>
              <a:buClr>
                <a:schemeClr val="lt1"/>
              </a:buClr>
              <a:buSzPts val="1800"/>
              <a:buChar char="•"/>
              <a:defRPr/>
            </a:lvl7pPr>
            <a:lvl8pPr indent="-342900" lvl="7" marL="3657600" rtl="0" algn="l">
              <a:spcBef>
                <a:spcPts val="360"/>
              </a:spcBef>
              <a:spcAft>
                <a:spcPts val="0"/>
              </a:spcAft>
              <a:buClr>
                <a:schemeClr val="lt1"/>
              </a:buClr>
              <a:buSzPts val="1800"/>
              <a:buChar char="•"/>
              <a:defRPr/>
            </a:lvl8pPr>
            <a:lvl9pPr indent="-342900" lvl="8" marL="4114800" rtl="0" algn="l">
              <a:spcBef>
                <a:spcPts val="360"/>
              </a:spcBef>
              <a:spcAft>
                <a:spcPts val="0"/>
              </a:spcAft>
              <a:buClr>
                <a:schemeClr val="lt1"/>
              </a:buClr>
              <a:buSzPts val="1800"/>
              <a:buChar char="•"/>
              <a:defRPr/>
            </a:lvl9pPr>
          </a:lstStyle>
          <a:p/>
        </p:txBody>
      </p:sp>
      <p:pic>
        <p:nvPicPr>
          <p:cNvPr id="200" name="Google Shape;200;p38"/>
          <p:cNvPicPr preferRelativeResize="0"/>
          <p:nvPr/>
        </p:nvPicPr>
        <p:blipFill rotWithShape="1">
          <a:blip r:embed="rId2">
            <a:alphaModFix/>
          </a:blip>
          <a:srcRect b="0" l="0" r="0" t="0"/>
          <a:stretch/>
        </p:blipFill>
        <p:spPr>
          <a:xfrm>
            <a:off x="7452320" y="195486"/>
            <a:ext cx="1495941" cy="68813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bg>
      <p:bgPr>
        <a:solidFill>
          <a:schemeClr val="lt2"/>
        </a:solidFill>
      </p:bgPr>
    </p:bg>
    <p:spTree>
      <p:nvGrpSpPr>
        <p:cNvPr id="201" name="Shape 201"/>
        <p:cNvGrpSpPr/>
        <p:nvPr/>
      </p:nvGrpSpPr>
      <p:grpSpPr>
        <a:xfrm>
          <a:off x="0" y="0"/>
          <a:ext cx="0" cy="0"/>
          <a:chOff x="0" y="0"/>
          <a:chExt cx="0" cy="0"/>
        </a:xfrm>
      </p:grpSpPr>
      <p:sp>
        <p:nvSpPr>
          <p:cNvPr id="202" name="Google Shape;202;p39"/>
          <p:cNvSpPr/>
          <p:nvPr/>
        </p:nvSpPr>
        <p:spPr>
          <a:xfrm>
            <a:off x="4754880" y="0"/>
            <a:ext cx="4389000" cy="5163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3" name="Google Shape;203;p39"/>
          <p:cNvSpPr txBox="1"/>
          <p:nvPr>
            <p:ph idx="12" type="sldNum"/>
          </p:nvPr>
        </p:nvSpPr>
        <p:spPr>
          <a:xfrm>
            <a:off x="6300192" y="4731990"/>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000">
                <a:solidFill>
                  <a:schemeClr val="dk1"/>
                </a:solidFill>
                <a:latin typeface="Arial"/>
                <a:ea typeface="Arial"/>
                <a:cs typeface="Arial"/>
                <a:sym typeface="Arial"/>
              </a:defRPr>
            </a:lvl1pPr>
            <a:lvl2pPr indent="0" lvl="1" marL="0" rtl="0" algn="r">
              <a:spcBef>
                <a:spcPts val="0"/>
              </a:spcBef>
              <a:buNone/>
              <a:defRPr sz="1000">
                <a:solidFill>
                  <a:schemeClr val="dk1"/>
                </a:solidFill>
                <a:latin typeface="Arial"/>
                <a:ea typeface="Arial"/>
                <a:cs typeface="Arial"/>
                <a:sym typeface="Arial"/>
              </a:defRPr>
            </a:lvl2pPr>
            <a:lvl3pPr indent="0" lvl="2" marL="0" rtl="0" algn="r">
              <a:spcBef>
                <a:spcPts val="0"/>
              </a:spcBef>
              <a:buNone/>
              <a:defRPr sz="1000">
                <a:solidFill>
                  <a:schemeClr val="dk1"/>
                </a:solidFill>
                <a:latin typeface="Arial"/>
                <a:ea typeface="Arial"/>
                <a:cs typeface="Arial"/>
                <a:sym typeface="Arial"/>
              </a:defRPr>
            </a:lvl3pPr>
            <a:lvl4pPr indent="0" lvl="3" marL="0" rtl="0" algn="r">
              <a:spcBef>
                <a:spcPts val="0"/>
              </a:spcBef>
              <a:buNone/>
              <a:defRPr sz="1000">
                <a:solidFill>
                  <a:schemeClr val="dk1"/>
                </a:solidFill>
                <a:latin typeface="Arial"/>
                <a:ea typeface="Arial"/>
                <a:cs typeface="Arial"/>
                <a:sym typeface="Arial"/>
              </a:defRPr>
            </a:lvl4pPr>
            <a:lvl5pPr indent="0" lvl="4" marL="0" rtl="0" algn="r">
              <a:spcBef>
                <a:spcPts val="0"/>
              </a:spcBef>
              <a:buNone/>
              <a:defRPr sz="1000">
                <a:solidFill>
                  <a:schemeClr val="dk1"/>
                </a:solidFill>
                <a:latin typeface="Arial"/>
                <a:ea typeface="Arial"/>
                <a:cs typeface="Arial"/>
                <a:sym typeface="Arial"/>
              </a:defRPr>
            </a:lvl5pPr>
            <a:lvl6pPr indent="0" lvl="5" marL="0" rtl="0" algn="r">
              <a:spcBef>
                <a:spcPts val="0"/>
              </a:spcBef>
              <a:buNone/>
              <a:defRPr sz="1000">
                <a:solidFill>
                  <a:schemeClr val="dk1"/>
                </a:solidFill>
                <a:latin typeface="Arial"/>
                <a:ea typeface="Arial"/>
                <a:cs typeface="Arial"/>
                <a:sym typeface="Arial"/>
              </a:defRPr>
            </a:lvl6pPr>
            <a:lvl7pPr indent="0" lvl="6" marL="0" rtl="0" algn="r">
              <a:spcBef>
                <a:spcPts val="0"/>
              </a:spcBef>
              <a:buNone/>
              <a:defRPr sz="1000">
                <a:solidFill>
                  <a:schemeClr val="dk1"/>
                </a:solidFill>
                <a:latin typeface="Arial"/>
                <a:ea typeface="Arial"/>
                <a:cs typeface="Arial"/>
                <a:sym typeface="Arial"/>
              </a:defRPr>
            </a:lvl7pPr>
            <a:lvl8pPr indent="0" lvl="7" marL="0" rtl="0" algn="r">
              <a:spcBef>
                <a:spcPts val="0"/>
              </a:spcBef>
              <a:buNone/>
              <a:defRPr sz="1000">
                <a:solidFill>
                  <a:schemeClr val="dk1"/>
                </a:solidFill>
                <a:latin typeface="Arial"/>
                <a:ea typeface="Arial"/>
                <a:cs typeface="Arial"/>
                <a:sym typeface="Arial"/>
              </a:defRPr>
            </a:lvl8pPr>
            <a:lvl9pPr indent="0" lvl="8" marL="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04" name="Google Shape;204;p39"/>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rtl="0" algn="l">
              <a:spcBef>
                <a:spcPts val="0"/>
              </a:spcBef>
              <a:spcAft>
                <a:spcPts val="0"/>
              </a:spcAft>
              <a:buClr>
                <a:srgbClr val="FFFFFF"/>
              </a:buClr>
              <a:buSzPts val="3000"/>
              <a:buFont typeface="Arial"/>
              <a:buNone/>
              <a:defRPr b="1" sz="30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5" name="Google Shape;205;p39"/>
          <p:cNvSpPr txBox="1"/>
          <p:nvPr>
            <p:ph idx="1" type="body"/>
          </p:nvPr>
        </p:nvSpPr>
        <p:spPr>
          <a:xfrm>
            <a:off x="467544" y="1131590"/>
            <a:ext cx="4032300" cy="33846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rgbClr val="FFFFFF"/>
              </a:buClr>
              <a:buSzPts val="1800"/>
              <a:buFont typeface="Arial"/>
              <a:buChar char="•"/>
              <a:defRPr sz="1800">
                <a:solidFill>
                  <a:srgbClr val="FFFFFF"/>
                </a:solidFill>
              </a:defRPr>
            </a:lvl1pPr>
            <a:lvl2pPr indent="-342900" lvl="1" marL="914400" rtl="0" algn="l">
              <a:spcBef>
                <a:spcPts val="360"/>
              </a:spcBef>
              <a:spcAft>
                <a:spcPts val="0"/>
              </a:spcAft>
              <a:buClr>
                <a:schemeClr val="accent1"/>
              </a:buClr>
              <a:buSzPts val="1800"/>
              <a:buChar char="–"/>
              <a:defRPr/>
            </a:lvl2pPr>
            <a:lvl3pPr indent="-342900" lvl="2" marL="1371600" rtl="0" algn="l">
              <a:spcBef>
                <a:spcPts val="360"/>
              </a:spcBef>
              <a:spcAft>
                <a:spcPts val="0"/>
              </a:spcAft>
              <a:buClr>
                <a:schemeClr val="accent1"/>
              </a:buClr>
              <a:buSzPts val="1800"/>
              <a:buChar char="•"/>
              <a:defRPr/>
            </a:lvl3pPr>
            <a:lvl4pPr indent="-342900" lvl="3" marL="1828800" rtl="0" algn="l">
              <a:spcBef>
                <a:spcPts val="360"/>
              </a:spcBef>
              <a:spcAft>
                <a:spcPts val="0"/>
              </a:spcAft>
              <a:buClr>
                <a:schemeClr val="accent1"/>
              </a:buClr>
              <a:buSzPts val="1800"/>
              <a:buChar char="–"/>
              <a:defRPr/>
            </a:lvl4pPr>
            <a:lvl5pPr indent="-342900" lvl="4" marL="2286000" rtl="0" algn="l">
              <a:spcBef>
                <a:spcPts val="360"/>
              </a:spcBef>
              <a:spcAft>
                <a:spcPts val="0"/>
              </a:spcAft>
              <a:buClr>
                <a:schemeClr val="accent1"/>
              </a:buClr>
              <a:buSzPts val="1800"/>
              <a:buChar char="»"/>
              <a:defRPr/>
            </a:lvl5pPr>
            <a:lvl6pPr indent="-342900" lvl="5" marL="2743200" rtl="0" algn="l">
              <a:spcBef>
                <a:spcPts val="360"/>
              </a:spcBef>
              <a:spcAft>
                <a:spcPts val="0"/>
              </a:spcAft>
              <a:buClr>
                <a:schemeClr val="lt1"/>
              </a:buClr>
              <a:buSzPts val="1800"/>
              <a:buChar char="•"/>
              <a:defRPr/>
            </a:lvl6pPr>
            <a:lvl7pPr indent="-342900" lvl="6" marL="3200400" rtl="0" algn="l">
              <a:spcBef>
                <a:spcPts val="360"/>
              </a:spcBef>
              <a:spcAft>
                <a:spcPts val="0"/>
              </a:spcAft>
              <a:buClr>
                <a:schemeClr val="lt1"/>
              </a:buClr>
              <a:buSzPts val="1800"/>
              <a:buChar char="•"/>
              <a:defRPr/>
            </a:lvl7pPr>
            <a:lvl8pPr indent="-342900" lvl="7" marL="3657600" rtl="0" algn="l">
              <a:spcBef>
                <a:spcPts val="360"/>
              </a:spcBef>
              <a:spcAft>
                <a:spcPts val="0"/>
              </a:spcAft>
              <a:buClr>
                <a:schemeClr val="lt1"/>
              </a:buClr>
              <a:buSzPts val="1800"/>
              <a:buChar char="•"/>
              <a:defRPr/>
            </a:lvl8pPr>
            <a:lvl9pPr indent="-342900" lvl="8" marL="4114800" rtl="0" algn="l">
              <a:spcBef>
                <a:spcPts val="360"/>
              </a:spcBef>
              <a:spcAft>
                <a:spcPts val="0"/>
              </a:spcAft>
              <a:buClr>
                <a:schemeClr val="lt1"/>
              </a:buClr>
              <a:buSzPts val="1800"/>
              <a:buChar char="•"/>
              <a:defRPr/>
            </a:lvl9pPr>
          </a:lstStyle>
          <a:p/>
        </p:txBody>
      </p:sp>
      <p:pic>
        <p:nvPicPr>
          <p:cNvPr id="206" name="Google Shape;206;p39"/>
          <p:cNvPicPr preferRelativeResize="0"/>
          <p:nvPr/>
        </p:nvPicPr>
        <p:blipFill rotWithShape="1">
          <a:blip r:embed="rId2">
            <a:alphaModFix/>
          </a:blip>
          <a:srcRect b="0" l="0" r="0" t="0"/>
          <a:stretch/>
        </p:blipFill>
        <p:spPr>
          <a:xfrm>
            <a:off x="7452320" y="195486"/>
            <a:ext cx="1495941" cy="688133"/>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bg>
      <p:bgPr>
        <a:solidFill>
          <a:srgbClr val="FFFFFF"/>
        </a:solidFill>
      </p:bgPr>
    </p:bg>
    <p:spTree>
      <p:nvGrpSpPr>
        <p:cNvPr id="207" name="Shape 207"/>
        <p:cNvGrpSpPr/>
        <p:nvPr/>
      </p:nvGrpSpPr>
      <p:grpSpPr>
        <a:xfrm>
          <a:off x="0" y="0"/>
          <a:ext cx="0" cy="0"/>
          <a:chOff x="0" y="0"/>
          <a:chExt cx="0" cy="0"/>
        </a:xfrm>
      </p:grpSpPr>
      <p:sp>
        <p:nvSpPr>
          <p:cNvPr id="208" name="Google Shape;208;p40"/>
          <p:cNvSpPr/>
          <p:nvPr/>
        </p:nvSpPr>
        <p:spPr>
          <a:xfrm>
            <a:off x="-12844" y="870394"/>
            <a:ext cx="9156900" cy="4273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9" name="Google Shape;209;p40"/>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rtl="0" algn="l">
              <a:spcBef>
                <a:spcPts val="0"/>
              </a:spcBef>
              <a:spcAft>
                <a:spcPts val="0"/>
              </a:spcAft>
              <a:buClr>
                <a:srgbClr val="FFFFFF"/>
              </a:buClr>
              <a:buSzPts val="3000"/>
              <a:buFont typeface="Arial"/>
              <a:buNone/>
              <a:defRPr b="1" sz="30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0" name="Google Shape;210;p40"/>
          <p:cNvSpPr txBox="1"/>
          <p:nvPr>
            <p:ph idx="1" type="body"/>
          </p:nvPr>
        </p:nvSpPr>
        <p:spPr>
          <a:xfrm>
            <a:off x="311007" y="1131590"/>
            <a:ext cx="8496300" cy="33942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rgbClr val="FFFFFF"/>
              </a:buClr>
              <a:buSzPts val="1800"/>
              <a:buFont typeface="Arial"/>
              <a:buChar char="•"/>
              <a:defRPr sz="1800">
                <a:solidFill>
                  <a:srgbClr val="FFFFFF"/>
                </a:solidFill>
              </a:defRPr>
            </a:lvl1pPr>
            <a:lvl2pPr indent="-342900" lvl="1" marL="914400" rtl="0" algn="l">
              <a:spcBef>
                <a:spcPts val="360"/>
              </a:spcBef>
              <a:spcAft>
                <a:spcPts val="0"/>
              </a:spcAft>
              <a:buClr>
                <a:schemeClr val="accent1"/>
              </a:buClr>
              <a:buSzPts val="1800"/>
              <a:buChar char="–"/>
              <a:defRPr/>
            </a:lvl2pPr>
            <a:lvl3pPr indent="-342900" lvl="2" marL="1371600" rtl="0" algn="l">
              <a:spcBef>
                <a:spcPts val="360"/>
              </a:spcBef>
              <a:spcAft>
                <a:spcPts val="0"/>
              </a:spcAft>
              <a:buClr>
                <a:schemeClr val="accent1"/>
              </a:buClr>
              <a:buSzPts val="1800"/>
              <a:buChar char="•"/>
              <a:defRPr/>
            </a:lvl3pPr>
            <a:lvl4pPr indent="-342900" lvl="3" marL="1828800" rtl="0" algn="l">
              <a:spcBef>
                <a:spcPts val="360"/>
              </a:spcBef>
              <a:spcAft>
                <a:spcPts val="0"/>
              </a:spcAft>
              <a:buClr>
                <a:schemeClr val="accent1"/>
              </a:buClr>
              <a:buSzPts val="1800"/>
              <a:buChar char="–"/>
              <a:defRPr/>
            </a:lvl4pPr>
            <a:lvl5pPr indent="-342900" lvl="4" marL="2286000" rtl="0" algn="l">
              <a:spcBef>
                <a:spcPts val="360"/>
              </a:spcBef>
              <a:spcAft>
                <a:spcPts val="0"/>
              </a:spcAft>
              <a:buClr>
                <a:schemeClr val="accent1"/>
              </a:buClr>
              <a:buSzPts val="1800"/>
              <a:buChar char="»"/>
              <a:defRPr/>
            </a:lvl5pPr>
            <a:lvl6pPr indent="-342900" lvl="5" marL="2743200" rtl="0" algn="l">
              <a:spcBef>
                <a:spcPts val="360"/>
              </a:spcBef>
              <a:spcAft>
                <a:spcPts val="0"/>
              </a:spcAft>
              <a:buClr>
                <a:schemeClr val="lt1"/>
              </a:buClr>
              <a:buSzPts val="1800"/>
              <a:buChar char="•"/>
              <a:defRPr/>
            </a:lvl6pPr>
            <a:lvl7pPr indent="-342900" lvl="6" marL="3200400" rtl="0" algn="l">
              <a:spcBef>
                <a:spcPts val="360"/>
              </a:spcBef>
              <a:spcAft>
                <a:spcPts val="0"/>
              </a:spcAft>
              <a:buClr>
                <a:schemeClr val="lt1"/>
              </a:buClr>
              <a:buSzPts val="1800"/>
              <a:buChar char="•"/>
              <a:defRPr/>
            </a:lvl7pPr>
            <a:lvl8pPr indent="-342900" lvl="7" marL="3657600" rtl="0" algn="l">
              <a:spcBef>
                <a:spcPts val="360"/>
              </a:spcBef>
              <a:spcAft>
                <a:spcPts val="0"/>
              </a:spcAft>
              <a:buClr>
                <a:schemeClr val="lt1"/>
              </a:buClr>
              <a:buSzPts val="1800"/>
              <a:buChar char="•"/>
              <a:defRPr/>
            </a:lvl8pPr>
            <a:lvl9pPr indent="-342900" lvl="8" marL="4114800" rtl="0" algn="l">
              <a:spcBef>
                <a:spcPts val="360"/>
              </a:spcBef>
              <a:spcAft>
                <a:spcPts val="0"/>
              </a:spcAft>
              <a:buClr>
                <a:schemeClr val="lt1"/>
              </a:buClr>
              <a:buSzPts val="1800"/>
              <a:buChar char="•"/>
              <a:defRPr/>
            </a:lvl9pPr>
          </a:lstStyle>
          <a:p/>
        </p:txBody>
      </p:sp>
      <p:pic>
        <p:nvPicPr>
          <p:cNvPr id="211" name="Google Shape;211;p40"/>
          <p:cNvPicPr preferRelativeResize="0"/>
          <p:nvPr/>
        </p:nvPicPr>
        <p:blipFill rotWithShape="1">
          <a:blip r:embed="rId2">
            <a:alphaModFix/>
          </a:blip>
          <a:srcRect b="0" l="0" r="0" t="0"/>
          <a:stretch/>
        </p:blipFill>
        <p:spPr>
          <a:xfrm>
            <a:off x="7351573" y="169688"/>
            <a:ext cx="1495941" cy="688133"/>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bg>
      <p:bgPr>
        <a:solidFill>
          <a:srgbClr val="FFFFFF"/>
        </a:solidFill>
      </p:bgPr>
    </p:bg>
    <p:spTree>
      <p:nvGrpSpPr>
        <p:cNvPr id="212" name="Shape 212"/>
        <p:cNvGrpSpPr/>
        <p:nvPr/>
      </p:nvGrpSpPr>
      <p:grpSpPr>
        <a:xfrm>
          <a:off x="0" y="0"/>
          <a:ext cx="0" cy="0"/>
          <a:chOff x="0" y="0"/>
          <a:chExt cx="0" cy="0"/>
        </a:xfrm>
      </p:grpSpPr>
      <p:sp>
        <p:nvSpPr>
          <p:cNvPr id="213" name="Google Shape;213;p41"/>
          <p:cNvSpPr/>
          <p:nvPr/>
        </p:nvSpPr>
        <p:spPr>
          <a:xfrm>
            <a:off x="4788024" y="0"/>
            <a:ext cx="4356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4" name="Google Shape;214;p41"/>
          <p:cNvSpPr txBox="1"/>
          <p:nvPr>
            <p:ph idx="12" type="sldNum"/>
          </p:nvPr>
        </p:nvSpPr>
        <p:spPr>
          <a:xfrm>
            <a:off x="6300192" y="4731990"/>
            <a:ext cx="21336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000">
                <a:solidFill>
                  <a:schemeClr val="dk1"/>
                </a:solidFill>
                <a:latin typeface="Arial"/>
                <a:ea typeface="Arial"/>
                <a:cs typeface="Arial"/>
                <a:sym typeface="Arial"/>
              </a:defRPr>
            </a:lvl1pPr>
            <a:lvl2pPr indent="0" lvl="1" marL="0" rtl="0" algn="r">
              <a:spcBef>
                <a:spcPts val="0"/>
              </a:spcBef>
              <a:buNone/>
              <a:defRPr sz="1000">
                <a:solidFill>
                  <a:schemeClr val="dk1"/>
                </a:solidFill>
                <a:latin typeface="Arial"/>
                <a:ea typeface="Arial"/>
                <a:cs typeface="Arial"/>
                <a:sym typeface="Arial"/>
              </a:defRPr>
            </a:lvl2pPr>
            <a:lvl3pPr indent="0" lvl="2" marL="0" rtl="0" algn="r">
              <a:spcBef>
                <a:spcPts val="0"/>
              </a:spcBef>
              <a:buNone/>
              <a:defRPr sz="1000">
                <a:solidFill>
                  <a:schemeClr val="dk1"/>
                </a:solidFill>
                <a:latin typeface="Arial"/>
                <a:ea typeface="Arial"/>
                <a:cs typeface="Arial"/>
                <a:sym typeface="Arial"/>
              </a:defRPr>
            </a:lvl3pPr>
            <a:lvl4pPr indent="0" lvl="3" marL="0" rtl="0" algn="r">
              <a:spcBef>
                <a:spcPts val="0"/>
              </a:spcBef>
              <a:buNone/>
              <a:defRPr sz="1000">
                <a:solidFill>
                  <a:schemeClr val="dk1"/>
                </a:solidFill>
                <a:latin typeface="Arial"/>
                <a:ea typeface="Arial"/>
                <a:cs typeface="Arial"/>
                <a:sym typeface="Arial"/>
              </a:defRPr>
            </a:lvl4pPr>
            <a:lvl5pPr indent="0" lvl="4" marL="0" rtl="0" algn="r">
              <a:spcBef>
                <a:spcPts val="0"/>
              </a:spcBef>
              <a:buNone/>
              <a:defRPr sz="1000">
                <a:solidFill>
                  <a:schemeClr val="dk1"/>
                </a:solidFill>
                <a:latin typeface="Arial"/>
                <a:ea typeface="Arial"/>
                <a:cs typeface="Arial"/>
                <a:sym typeface="Arial"/>
              </a:defRPr>
            </a:lvl5pPr>
            <a:lvl6pPr indent="0" lvl="5" marL="0" rtl="0" algn="r">
              <a:spcBef>
                <a:spcPts val="0"/>
              </a:spcBef>
              <a:buNone/>
              <a:defRPr sz="1000">
                <a:solidFill>
                  <a:schemeClr val="dk1"/>
                </a:solidFill>
                <a:latin typeface="Arial"/>
                <a:ea typeface="Arial"/>
                <a:cs typeface="Arial"/>
                <a:sym typeface="Arial"/>
              </a:defRPr>
            </a:lvl6pPr>
            <a:lvl7pPr indent="0" lvl="6" marL="0" rtl="0" algn="r">
              <a:spcBef>
                <a:spcPts val="0"/>
              </a:spcBef>
              <a:buNone/>
              <a:defRPr sz="1000">
                <a:solidFill>
                  <a:schemeClr val="dk1"/>
                </a:solidFill>
                <a:latin typeface="Arial"/>
                <a:ea typeface="Arial"/>
                <a:cs typeface="Arial"/>
                <a:sym typeface="Arial"/>
              </a:defRPr>
            </a:lvl7pPr>
            <a:lvl8pPr indent="0" lvl="7" marL="0" rtl="0" algn="r">
              <a:spcBef>
                <a:spcPts val="0"/>
              </a:spcBef>
              <a:buNone/>
              <a:defRPr sz="1000">
                <a:solidFill>
                  <a:schemeClr val="dk1"/>
                </a:solidFill>
                <a:latin typeface="Arial"/>
                <a:ea typeface="Arial"/>
                <a:cs typeface="Arial"/>
                <a:sym typeface="Arial"/>
              </a:defRPr>
            </a:lvl8pPr>
            <a:lvl9pPr indent="0" lvl="8" marL="0" rtl="0" algn="r">
              <a:spcBef>
                <a:spcPts val="0"/>
              </a:spcBef>
              <a:buNone/>
              <a:defRPr sz="10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15" name="Google Shape;215;p41"/>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rtl="0" algn="l">
              <a:spcBef>
                <a:spcPts val="0"/>
              </a:spcBef>
              <a:spcAft>
                <a:spcPts val="0"/>
              </a:spcAft>
              <a:buClr>
                <a:srgbClr val="FFFFFF"/>
              </a:buClr>
              <a:buSzPts val="3000"/>
              <a:buFont typeface="Arial"/>
              <a:buNone/>
              <a:defRPr b="1" sz="30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6" name="Google Shape;216;p41"/>
          <p:cNvSpPr txBox="1"/>
          <p:nvPr>
            <p:ph idx="1" type="body"/>
          </p:nvPr>
        </p:nvSpPr>
        <p:spPr>
          <a:xfrm>
            <a:off x="468313" y="1131888"/>
            <a:ext cx="4032300" cy="33846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rtl="0" algn="l">
              <a:spcBef>
                <a:spcPts val="360"/>
              </a:spcBef>
              <a:spcAft>
                <a:spcPts val="0"/>
              </a:spcAft>
              <a:buClr>
                <a:schemeClr val="accent1"/>
              </a:buClr>
              <a:buSzPts val="1800"/>
              <a:buChar char="–"/>
              <a:defRPr/>
            </a:lvl2pPr>
            <a:lvl3pPr indent="-342900" lvl="2" marL="1371600" rtl="0" algn="l">
              <a:spcBef>
                <a:spcPts val="360"/>
              </a:spcBef>
              <a:spcAft>
                <a:spcPts val="0"/>
              </a:spcAft>
              <a:buClr>
                <a:schemeClr val="accent1"/>
              </a:buClr>
              <a:buSzPts val="1800"/>
              <a:buChar char="•"/>
              <a:defRPr/>
            </a:lvl3pPr>
            <a:lvl4pPr indent="-342900" lvl="3" marL="1828800" rtl="0" algn="l">
              <a:spcBef>
                <a:spcPts val="360"/>
              </a:spcBef>
              <a:spcAft>
                <a:spcPts val="0"/>
              </a:spcAft>
              <a:buClr>
                <a:schemeClr val="accent1"/>
              </a:buClr>
              <a:buSzPts val="1800"/>
              <a:buChar char="–"/>
              <a:defRPr/>
            </a:lvl4pPr>
            <a:lvl5pPr indent="-342900" lvl="4" marL="2286000" rtl="0" algn="l">
              <a:spcBef>
                <a:spcPts val="360"/>
              </a:spcBef>
              <a:spcAft>
                <a:spcPts val="0"/>
              </a:spcAft>
              <a:buClr>
                <a:schemeClr val="accent1"/>
              </a:buClr>
              <a:buSzPts val="1800"/>
              <a:buChar char="»"/>
              <a:defRPr/>
            </a:lvl5pPr>
            <a:lvl6pPr indent="-342900" lvl="5" marL="2743200" rtl="0" algn="l">
              <a:spcBef>
                <a:spcPts val="360"/>
              </a:spcBef>
              <a:spcAft>
                <a:spcPts val="0"/>
              </a:spcAft>
              <a:buClr>
                <a:schemeClr val="lt1"/>
              </a:buClr>
              <a:buSzPts val="1800"/>
              <a:buChar char="•"/>
              <a:defRPr/>
            </a:lvl6pPr>
            <a:lvl7pPr indent="-342900" lvl="6" marL="3200400" rtl="0" algn="l">
              <a:spcBef>
                <a:spcPts val="360"/>
              </a:spcBef>
              <a:spcAft>
                <a:spcPts val="0"/>
              </a:spcAft>
              <a:buClr>
                <a:schemeClr val="lt1"/>
              </a:buClr>
              <a:buSzPts val="1800"/>
              <a:buChar char="•"/>
              <a:defRPr/>
            </a:lvl7pPr>
            <a:lvl8pPr indent="-342900" lvl="7" marL="3657600" rtl="0" algn="l">
              <a:spcBef>
                <a:spcPts val="360"/>
              </a:spcBef>
              <a:spcAft>
                <a:spcPts val="0"/>
              </a:spcAft>
              <a:buClr>
                <a:schemeClr val="lt1"/>
              </a:buClr>
              <a:buSzPts val="1800"/>
              <a:buChar char="•"/>
              <a:defRPr/>
            </a:lvl8pPr>
            <a:lvl9pPr indent="-342900" lvl="8" marL="4114800" rtl="0" algn="l">
              <a:spcBef>
                <a:spcPts val="360"/>
              </a:spcBef>
              <a:spcAft>
                <a:spcPts val="0"/>
              </a:spcAft>
              <a:buClr>
                <a:schemeClr val="lt1"/>
              </a:buClr>
              <a:buSzPts val="18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7" name="Shape 217"/>
        <p:cNvGrpSpPr/>
        <p:nvPr/>
      </p:nvGrpSpPr>
      <p:grpSpPr>
        <a:xfrm>
          <a:off x="0" y="0"/>
          <a:ext cx="0" cy="0"/>
          <a:chOff x="0" y="0"/>
          <a:chExt cx="0" cy="0"/>
        </a:xfrm>
      </p:grpSpPr>
      <p:sp>
        <p:nvSpPr>
          <p:cNvPr id="218" name="Google Shape;218;p42"/>
          <p:cNvSpPr txBox="1"/>
          <p:nvPr>
            <p:ph type="ctrTitle"/>
          </p:nvPr>
        </p:nvSpPr>
        <p:spPr>
          <a:xfrm>
            <a:off x="311708" y="744575"/>
            <a:ext cx="8520600" cy="2052600"/>
          </a:xfrm>
          <a:prstGeom prst="rect">
            <a:avLst/>
          </a:prstGeom>
        </p:spPr>
        <p:txBody>
          <a:bodyPr anchorCtr="0" anchor="b" bIns="45700" lIns="91425" spcFirstLastPara="1" rIns="91425" wrap="square" tIns="4570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19" name="Google Shape;219;p42"/>
          <p:cNvSpPr txBox="1"/>
          <p:nvPr>
            <p:ph idx="1" type="subTitle"/>
          </p:nvPr>
        </p:nvSpPr>
        <p:spPr>
          <a:xfrm>
            <a:off x="311700" y="2834125"/>
            <a:ext cx="8520600" cy="792600"/>
          </a:xfrm>
          <a:prstGeom prst="rect">
            <a:avLst/>
          </a:prstGeom>
        </p:spPr>
        <p:txBody>
          <a:bodyPr anchorCtr="0" anchor="t" bIns="45700" lIns="91425" spcFirstLastPara="1" rIns="91425" wrap="square" tIns="45700">
            <a:noAutofit/>
          </a:bodyPr>
          <a:lstStyle>
            <a:lvl1pPr lvl="0" rtl="0" algn="ctr">
              <a:lnSpc>
                <a:spcPct val="100000"/>
              </a:lnSpc>
              <a:spcBef>
                <a:spcPts val="600"/>
              </a:spcBef>
              <a:spcAft>
                <a:spcPts val="0"/>
              </a:spcAft>
              <a:buSzPts val="2800"/>
              <a:buNone/>
              <a:defRPr sz="2800"/>
            </a:lvl1pPr>
            <a:lvl2pPr lvl="1" rtl="0" algn="ctr">
              <a:lnSpc>
                <a:spcPct val="100000"/>
              </a:lnSpc>
              <a:spcBef>
                <a:spcPts val="520"/>
              </a:spcBef>
              <a:spcAft>
                <a:spcPts val="0"/>
              </a:spcAft>
              <a:buSzPts val="2800"/>
              <a:buNone/>
              <a:defRPr sz="2800"/>
            </a:lvl2pPr>
            <a:lvl3pPr lvl="2" rtl="0" algn="ctr">
              <a:lnSpc>
                <a:spcPct val="100000"/>
              </a:lnSpc>
              <a:spcBef>
                <a:spcPts val="44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220" name="Google Shape;220;p42"/>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1" name="Shape 221"/>
        <p:cNvGrpSpPr/>
        <p:nvPr/>
      </p:nvGrpSpPr>
      <p:grpSpPr>
        <a:xfrm>
          <a:off x="0" y="0"/>
          <a:ext cx="0" cy="0"/>
          <a:chOff x="0" y="0"/>
          <a:chExt cx="0" cy="0"/>
        </a:xfrm>
      </p:grpSpPr>
      <p:sp>
        <p:nvSpPr>
          <p:cNvPr id="222" name="Google Shape;222;p43"/>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lvl1pPr lvl="0" rtl="0">
              <a:spcBef>
                <a:spcPts val="0"/>
              </a:spcBef>
              <a:spcAft>
                <a:spcPts val="0"/>
              </a:spcAft>
              <a:buSzPts val="33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3" name="Google Shape;223;p43"/>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lvl1pPr indent="-419100" lvl="0" marL="457200" rtl="0">
              <a:spcBef>
                <a:spcPts val="600"/>
              </a:spcBef>
              <a:spcAft>
                <a:spcPts val="0"/>
              </a:spcAft>
              <a:buSzPts val="3000"/>
              <a:buChar char="•"/>
              <a:defRPr/>
            </a:lvl1pPr>
            <a:lvl2pPr indent="-393700" lvl="1" marL="914400" rtl="0">
              <a:spcBef>
                <a:spcPts val="520"/>
              </a:spcBef>
              <a:spcAft>
                <a:spcPts val="0"/>
              </a:spcAft>
              <a:buSzPts val="2600"/>
              <a:buChar char="–"/>
              <a:defRPr/>
            </a:lvl2pPr>
            <a:lvl3pPr indent="-368300" lvl="2" marL="1371600" rtl="0">
              <a:spcBef>
                <a:spcPts val="440"/>
              </a:spcBef>
              <a:spcAft>
                <a:spcPts val="0"/>
              </a:spcAft>
              <a:buSzPts val="22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224" name="Google Shape;224;p43"/>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225" name="Shape 225"/>
        <p:cNvGrpSpPr/>
        <p:nvPr/>
      </p:nvGrpSpPr>
      <p:grpSpPr>
        <a:xfrm>
          <a:off x="0" y="0"/>
          <a:ext cx="0" cy="0"/>
          <a:chOff x="0" y="0"/>
          <a:chExt cx="0" cy="0"/>
        </a:xfrm>
      </p:grpSpPr>
      <p:sp>
        <p:nvSpPr>
          <p:cNvPr id="226" name="Google Shape;226;p44"/>
          <p:cNvSpPr txBox="1"/>
          <p:nvPr>
            <p:ph type="title"/>
          </p:nvPr>
        </p:nvSpPr>
        <p:spPr>
          <a:xfrm>
            <a:off x="628650" y="273844"/>
            <a:ext cx="7886700" cy="9942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7" name="Google Shape;227;p44"/>
          <p:cNvSpPr txBox="1"/>
          <p:nvPr>
            <p:ph idx="1" type="body"/>
          </p:nvPr>
        </p:nvSpPr>
        <p:spPr>
          <a:xfrm>
            <a:off x="628650" y="1369219"/>
            <a:ext cx="7886700" cy="32634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750"/>
              </a:spcBef>
              <a:spcAft>
                <a:spcPts val="0"/>
              </a:spcAft>
              <a:buClr>
                <a:schemeClr val="dk1"/>
              </a:buClr>
              <a:buSzPts val="1800"/>
              <a:buChar char="•"/>
              <a:defRPr/>
            </a:lvl1pPr>
            <a:lvl2pPr indent="-342900" lvl="1" marL="914400" rtl="0" algn="l">
              <a:lnSpc>
                <a:spcPct val="90000"/>
              </a:lnSpc>
              <a:spcBef>
                <a:spcPts val="375"/>
              </a:spcBef>
              <a:spcAft>
                <a:spcPts val="0"/>
              </a:spcAft>
              <a:buClr>
                <a:schemeClr val="dk1"/>
              </a:buClr>
              <a:buSzPts val="1800"/>
              <a:buChar char="–"/>
              <a:defRPr/>
            </a:lvl2pPr>
            <a:lvl3pPr indent="-342900" lvl="2" marL="1371600" rtl="0" algn="l">
              <a:lnSpc>
                <a:spcPct val="90000"/>
              </a:lnSpc>
              <a:spcBef>
                <a:spcPts val="375"/>
              </a:spcBef>
              <a:spcAft>
                <a:spcPts val="0"/>
              </a:spcAft>
              <a:buClr>
                <a:schemeClr val="dk1"/>
              </a:buClr>
              <a:buSzPts val="1800"/>
              <a:buChar char="•"/>
              <a:defRPr/>
            </a:lvl3pPr>
            <a:lvl4pPr indent="-342900" lvl="3" marL="1828800" rtl="0" algn="l">
              <a:lnSpc>
                <a:spcPct val="90000"/>
              </a:lnSpc>
              <a:spcBef>
                <a:spcPts val="375"/>
              </a:spcBef>
              <a:spcAft>
                <a:spcPts val="0"/>
              </a:spcAft>
              <a:buClr>
                <a:schemeClr val="dk1"/>
              </a:buClr>
              <a:buSzPts val="1800"/>
              <a:buChar char="–"/>
              <a:defRPr/>
            </a:lvl4pPr>
            <a:lvl5pPr indent="-342900" lvl="4" marL="2286000" rtl="0" algn="l">
              <a:lnSpc>
                <a:spcPct val="90000"/>
              </a:lnSpc>
              <a:spcBef>
                <a:spcPts val="375"/>
              </a:spcBef>
              <a:spcAft>
                <a:spcPts val="0"/>
              </a:spcAft>
              <a:buClr>
                <a:schemeClr val="dk1"/>
              </a:buClr>
              <a:buSzPts val="180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228" name="Google Shape;228;p44"/>
          <p:cNvSpPr txBox="1"/>
          <p:nvPr>
            <p:ph idx="10" type="dt"/>
          </p:nvPr>
        </p:nvSpPr>
        <p:spPr>
          <a:xfrm>
            <a:off x="628650" y="4767263"/>
            <a:ext cx="20574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9" name="Google Shape;229;p44"/>
          <p:cNvSpPr txBox="1"/>
          <p:nvPr>
            <p:ph idx="11" type="ftr"/>
          </p:nvPr>
        </p:nvSpPr>
        <p:spPr>
          <a:xfrm>
            <a:off x="3028950" y="4767263"/>
            <a:ext cx="30861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0" name="Google Shape;230;p44"/>
          <p:cNvSpPr txBox="1"/>
          <p:nvPr>
            <p:ph idx="12" type="sldNum"/>
          </p:nvPr>
        </p:nvSpPr>
        <p:spPr>
          <a:xfrm>
            <a:off x="6457950" y="4767263"/>
            <a:ext cx="20574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237" name="Shape 237"/>
        <p:cNvGrpSpPr/>
        <p:nvPr/>
      </p:nvGrpSpPr>
      <p:grpSpPr>
        <a:xfrm>
          <a:off x="0" y="0"/>
          <a:ext cx="0" cy="0"/>
          <a:chOff x="0" y="0"/>
          <a:chExt cx="0" cy="0"/>
        </a:xfrm>
      </p:grpSpPr>
      <p:sp>
        <p:nvSpPr>
          <p:cNvPr id="238" name="Google Shape;238;p46"/>
          <p:cNvSpPr/>
          <p:nvPr/>
        </p:nvSpPr>
        <p:spPr>
          <a:xfrm>
            <a:off x="-12844" y="870394"/>
            <a:ext cx="9156900" cy="43656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39" name="Google Shape;239;p46"/>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3000"/>
              <a:buFont typeface="Arial"/>
              <a:buNone/>
              <a:defRPr b="1" sz="3000">
                <a:solidFill>
                  <a:srgbClr val="FFFFFF"/>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40" name="Google Shape;240;p46"/>
          <p:cNvSpPr txBox="1"/>
          <p:nvPr>
            <p:ph idx="1" type="body"/>
          </p:nvPr>
        </p:nvSpPr>
        <p:spPr>
          <a:xfrm>
            <a:off x="311007" y="1131590"/>
            <a:ext cx="8496300" cy="33942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rtl="0" algn="l">
              <a:lnSpc>
                <a:spcPct val="100000"/>
              </a:lnSpc>
              <a:spcBef>
                <a:spcPts val="360"/>
              </a:spcBef>
              <a:spcAft>
                <a:spcPts val="0"/>
              </a:spcAft>
              <a:buClr>
                <a:schemeClr val="accent1"/>
              </a:buClr>
              <a:buSzPts val="1800"/>
              <a:buChar char="–"/>
              <a:defRPr/>
            </a:lvl2pPr>
            <a:lvl3pPr indent="-342900" lvl="2" marL="1371600" rtl="0" algn="l">
              <a:lnSpc>
                <a:spcPct val="100000"/>
              </a:lnSpc>
              <a:spcBef>
                <a:spcPts val="360"/>
              </a:spcBef>
              <a:spcAft>
                <a:spcPts val="0"/>
              </a:spcAft>
              <a:buClr>
                <a:schemeClr val="accent1"/>
              </a:buClr>
              <a:buSzPts val="1800"/>
              <a:buChar char="•"/>
              <a:defRPr/>
            </a:lvl3pPr>
            <a:lvl4pPr indent="-342900" lvl="3" marL="1828800" rtl="0" algn="l">
              <a:lnSpc>
                <a:spcPct val="100000"/>
              </a:lnSpc>
              <a:spcBef>
                <a:spcPts val="360"/>
              </a:spcBef>
              <a:spcAft>
                <a:spcPts val="0"/>
              </a:spcAft>
              <a:buClr>
                <a:schemeClr val="accent1"/>
              </a:buClr>
              <a:buSzPts val="1800"/>
              <a:buChar char="–"/>
              <a:defRPr/>
            </a:lvl4pPr>
            <a:lvl5pPr indent="-342900" lvl="4" marL="2286000" rtl="0" algn="l">
              <a:lnSpc>
                <a:spcPct val="100000"/>
              </a:lnSpc>
              <a:spcBef>
                <a:spcPts val="360"/>
              </a:spcBef>
              <a:spcAft>
                <a:spcPts val="0"/>
              </a:spcAft>
              <a:buClr>
                <a:schemeClr val="accent1"/>
              </a:buClr>
              <a:buSzPts val="1800"/>
              <a:buChar char="»"/>
              <a:defRPr/>
            </a:lvl5pPr>
            <a:lvl6pPr indent="-342900" lvl="5" marL="2743200" rtl="0" algn="l">
              <a:lnSpc>
                <a:spcPct val="100000"/>
              </a:lnSpc>
              <a:spcBef>
                <a:spcPts val="360"/>
              </a:spcBef>
              <a:spcAft>
                <a:spcPts val="0"/>
              </a:spcAft>
              <a:buClr>
                <a:schemeClr val="lt1"/>
              </a:buClr>
              <a:buSzPts val="1800"/>
              <a:buChar char="•"/>
              <a:defRPr/>
            </a:lvl6pPr>
            <a:lvl7pPr indent="-342900" lvl="6" marL="3200400" rtl="0" algn="l">
              <a:lnSpc>
                <a:spcPct val="100000"/>
              </a:lnSpc>
              <a:spcBef>
                <a:spcPts val="360"/>
              </a:spcBef>
              <a:spcAft>
                <a:spcPts val="0"/>
              </a:spcAft>
              <a:buClr>
                <a:schemeClr val="lt1"/>
              </a:buClr>
              <a:buSzPts val="1800"/>
              <a:buChar char="•"/>
              <a:defRPr/>
            </a:lvl7pPr>
            <a:lvl8pPr indent="-342900" lvl="7" marL="3657600" rtl="0" algn="l">
              <a:lnSpc>
                <a:spcPct val="100000"/>
              </a:lnSpc>
              <a:spcBef>
                <a:spcPts val="360"/>
              </a:spcBef>
              <a:spcAft>
                <a:spcPts val="0"/>
              </a:spcAft>
              <a:buClr>
                <a:schemeClr val="lt1"/>
              </a:buClr>
              <a:buSzPts val="1800"/>
              <a:buChar char="•"/>
              <a:defRPr/>
            </a:lvl8pPr>
            <a:lvl9pPr indent="-342900" lvl="8" marL="4114800" rtl="0" algn="l">
              <a:lnSpc>
                <a:spcPct val="100000"/>
              </a:lnSpc>
              <a:spcBef>
                <a:spcPts val="360"/>
              </a:spcBef>
              <a:spcAft>
                <a:spcPts val="0"/>
              </a:spcAft>
              <a:buClr>
                <a:schemeClr val="lt1"/>
              </a:buClr>
              <a:buSzPts val="1800"/>
              <a:buChar char="•"/>
              <a:defRPr/>
            </a:lvl9pPr>
          </a:lstStyle>
          <a:p/>
        </p:txBody>
      </p:sp>
      <p:pic>
        <p:nvPicPr>
          <p:cNvPr id="241" name="Google Shape;241;p46"/>
          <p:cNvPicPr preferRelativeResize="0"/>
          <p:nvPr/>
        </p:nvPicPr>
        <p:blipFill rotWithShape="1">
          <a:blip r:embed="rId2">
            <a:alphaModFix/>
          </a:blip>
          <a:srcRect b="0" l="0" r="0" t="0"/>
          <a:stretch/>
        </p:blipFill>
        <p:spPr>
          <a:xfrm>
            <a:off x="7452320" y="188792"/>
            <a:ext cx="1444877" cy="664522"/>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Slide">
  <p:cSld name="12_Title Slide">
    <p:bg>
      <p:bgPr>
        <a:gradFill>
          <a:gsLst>
            <a:gs pos="0">
              <a:schemeClr val="dk1"/>
            </a:gs>
            <a:gs pos="100000">
              <a:schemeClr val="dk1"/>
            </a:gs>
          </a:gsLst>
          <a:lin ang="8100019" scaled="0"/>
        </a:gradFill>
      </p:bgPr>
    </p:bg>
    <p:spTree>
      <p:nvGrpSpPr>
        <p:cNvPr id="242" name="Shape 242"/>
        <p:cNvGrpSpPr/>
        <p:nvPr/>
      </p:nvGrpSpPr>
      <p:grpSpPr>
        <a:xfrm>
          <a:off x="0" y="0"/>
          <a:ext cx="0" cy="0"/>
          <a:chOff x="0" y="0"/>
          <a:chExt cx="0" cy="0"/>
        </a:xfrm>
      </p:grpSpPr>
      <p:sp>
        <p:nvSpPr>
          <p:cNvPr id="243" name="Google Shape;243;p47"/>
          <p:cNvSpPr/>
          <p:nvPr/>
        </p:nvSpPr>
        <p:spPr>
          <a:xfrm>
            <a:off x="-36512" y="4358647"/>
            <a:ext cx="9200400" cy="792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44" name="Google Shape;244;p47"/>
          <p:cNvSpPr txBox="1"/>
          <p:nvPr>
            <p:ph idx="1" type="body"/>
          </p:nvPr>
        </p:nvSpPr>
        <p:spPr>
          <a:xfrm>
            <a:off x="1224056" y="1707654"/>
            <a:ext cx="6660300" cy="483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3087"/>
              </a:buClr>
              <a:buSzPts val="4000"/>
              <a:buNone/>
              <a:defRPr b="1" sz="4000">
                <a:solidFill>
                  <a:srgbClr val="003087"/>
                </a:solidFill>
                <a:latin typeface="Arial"/>
                <a:ea typeface="Arial"/>
                <a:cs typeface="Arial"/>
                <a:sym typeface="Arial"/>
              </a:defRPr>
            </a:lvl1pPr>
            <a:lvl2pPr indent="-342900" lvl="1" marL="914400" rtl="0" algn="l">
              <a:lnSpc>
                <a:spcPct val="100000"/>
              </a:lnSpc>
              <a:spcBef>
                <a:spcPts val="360"/>
              </a:spcBef>
              <a:spcAft>
                <a:spcPts val="0"/>
              </a:spcAft>
              <a:buClr>
                <a:schemeClr val="accent1"/>
              </a:buClr>
              <a:buSzPts val="1800"/>
              <a:buChar char="–"/>
              <a:defRPr/>
            </a:lvl2pPr>
            <a:lvl3pPr indent="-342900" lvl="2" marL="1371600" rtl="0" algn="l">
              <a:lnSpc>
                <a:spcPct val="100000"/>
              </a:lnSpc>
              <a:spcBef>
                <a:spcPts val="360"/>
              </a:spcBef>
              <a:spcAft>
                <a:spcPts val="0"/>
              </a:spcAft>
              <a:buClr>
                <a:schemeClr val="accent1"/>
              </a:buClr>
              <a:buSzPts val="1800"/>
              <a:buChar char="•"/>
              <a:defRPr/>
            </a:lvl3pPr>
            <a:lvl4pPr indent="-342900" lvl="3" marL="1828800" rtl="0" algn="l">
              <a:lnSpc>
                <a:spcPct val="100000"/>
              </a:lnSpc>
              <a:spcBef>
                <a:spcPts val="360"/>
              </a:spcBef>
              <a:spcAft>
                <a:spcPts val="0"/>
              </a:spcAft>
              <a:buClr>
                <a:schemeClr val="accent1"/>
              </a:buClr>
              <a:buSzPts val="1800"/>
              <a:buChar char="–"/>
              <a:defRPr/>
            </a:lvl4pPr>
            <a:lvl5pPr indent="-342900" lvl="4" marL="2286000" rtl="0" algn="l">
              <a:lnSpc>
                <a:spcPct val="100000"/>
              </a:lnSpc>
              <a:spcBef>
                <a:spcPts val="360"/>
              </a:spcBef>
              <a:spcAft>
                <a:spcPts val="0"/>
              </a:spcAft>
              <a:buClr>
                <a:schemeClr val="accent1"/>
              </a:buClr>
              <a:buSzPts val="1800"/>
              <a:buChar char="»"/>
              <a:defRPr/>
            </a:lvl5pPr>
            <a:lvl6pPr indent="-342900" lvl="5" marL="2743200" rtl="0" algn="l">
              <a:lnSpc>
                <a:spcPct val="100000"/>
              </a:lnSpc>
              <a:spcBef>
                <a:spcPts val="360"/>
              </a:spcBef>
              <a:spcAft>
                <a:spcPts val="0"/>
              </a:spcAft>
              <a:buClr>
                <a:schemeClr val="lt1"/>
              </a:buClr>
              <a:buSzPts val="1800"/>
              <a:buChar char="•"/>
              <a:defRPr/>
            </a:lvl6pPr>
            <a:lvl7pPr indent="-342900" lvl="6" marL="3200400" rtl="0" algn="l">
              <a:lnSpc>
                <a:spcPct val="100000"/>
              </a:lnSpc>
              <a:spcBef>
                <a:spcPts val="360"/>
              </a:spcBef>
              <a:spcAft>
                <a:spcPts val="0"/>
              </a:spcAft>
              <a:buClr>
                <a:schemeClr val="lt1"/>
              </a:buClr>
              <a:buSzPts val="1800"/>
              <a:buChar char="•"/>
              <a:defRPr/>
            </a:lvl7pPr>
            <a:lvl8pPr indent="-342900" lvl="7" marL="3657600" rtl="0" algn="l">
              <a:lnSpc>
                <a:spcPct val="100000"/>
              </a:lnSpc>
              <a:spcBef>
                <a:spcPts val="360"/>
              </a:spcBef>
              <a:spcAft>
                <a:spcPts val="0"/>
              </a:spcAft>
              <a:buClr>
                <a:schemeClr val="lt1"/>
              </a:buClr>
              <a:buSzPts val="1800"/>
              <a:buChar char="•"/>
              <a:defRPr/>
            </a:lvl8pPr>
            <a:lvl9pPr indent="-342900" lvl="8" marL="4114800" rtl="0" algn="l">
              <a:lnSpc>
                <a:spcPct val="100000"/>
              </a:lnSpc>
              <a:spcBef>
                <a:spcPts val="360"/>
              </a:spcBef>
              <a:spcAft>
                <a:spcPts val="0"/>
              </a:spcAft>
              <a:buClr>
                <a:schemeClr val="lt1"/>
              </a:buClr>
              <a:buSzPts val="1800"/>
              <a:buChar char="•"/>
              <a:defRPr/>
            </a:lvl9pPr>
          </a:lstStyle>
          <a:p/>
        </p:txBody>
      </p:sp>
      <p:sp>
        <p:nvSpPr>
          <p:cNvPr id="245" name="Google Shape;245;p47"/>
          <p:cNvSpPr txBox="1"/>
          <p:nvPr>
            <p:ph idx="2" type="body"/>
          </p:nvPr>
        </p:nvSpPr>
        <p:spPr>
          <a:xfrm>
            <a:off x="1209725" y="2487237"/>
            <a:ext cx="6660300" cy="444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420"/>
              </a:spcBef>
              <a:spcAft>
                <a:spcPts val="0"/>
              </a:spcAft>
              <a:buClr>
                <a:srgbClr val="FFFFFF"/>
              </a:buClr>
              <a:buSzPts val="2100"/>
              <a:buNone/>
              <a:defRPr b="1" sz="2100">
                <a:solidFill>
                  <a:srgbClr val="FFFFFF"/>
                </a:solidFill>
              </a:defRPr>
            </a:lvl1pPr>
            <a:lvl2pPr indent="-342900" lvl="1" marL="914400" rtl="0" algn="l">
              <a:lnSpc>
                <a:spcPct val="100000"/>
              </a:lnSpc>
              <a:spcBef>
                <a:spcPts val="360"/>
              </a:spcBef>
              <a:spcAft>
                <a:spcPts val="0"/>
              </a:spcAft>
              <a:buClr>
                <a:schemeClr val="accent1"/>
              </a:buClr>
              <a:buSzPts val="1800"/>
              <a:buChar char="–"/>
              <a:defRPr/>
            </a:lvl2pPr>
            <a:lvl3pPr indent="-342900" lvl="2" marL="1371600" rtl="0" algn="l">
              <a:lnSpc>
                <a:spcPct val="100000"/>
              </a:lnSpc>
              <a:spcBef>
                <a:spcPts val="360"/>
              </a:spcBef>
              <a:spcAft>
                <a:spcPts val="0"/>
              </a:spcAft>
              <a:buClr>
                <a:schemeClr val="accent1"/>
              </a:buClr>
              <a:buSzPts val="1800"/>
              <a:buChar char="•"/>
              <a:defRPr/>
            </a:lvl3pPr>
            <a:lvl4pPr indent="-342900" lvl="3" marL="1828800" rtl="0" algn="l">
              <a:lnSpc>
                <a:spcPct val="100000"/>
              </a:lnSpc>
              <a:spcBef>
                <a:spcPts val="360"/>
              </a:spcBef>
              <a:spcAft>
                <a:spcPts val="0"/>
              </a:spcAft>
              <a:buClr>
                <a:schemeClr val="accent1"/>
              </a:buClr>
              <a:buSzPts val="1800"/>
              <a:buChar char="–"/>
              <a:defRPr/>
            </a:lvl4pPr>
            <a:lvl5pPr indent="-342900" lvl="4" marL="2286000" rtl="0" algn="l">
              <a:lnSpc>
                <a:spcPct val="100000"/>
              </a:lnSpc>
              <a:spcBef>
                <a:spcPts val="360"/>
              </a:spcBef>
              <a:spcAft>
                <a:spcPts val="0"/>
              </a:spcAft>
              <a:buClr>
                <a:schemeClr val="accent1"/>
              </a:buClr>
              <a:buSzPts val="1800"/>
              <a:buChar char="»"/>
              <a:defRPr/>
            </a:lvl5pPr>
            <a:lvl6pPr indent="-342900" lvl="5" marL="2743200" rtl="0" algn="l">
              <a:lnSpc>
                <a:spcPct val="100000"/>
              </a:lnSpc>
              <a:spcBef>
                <a:spcPts val="360"/>
              </a:spcBef>
              <a:spcAft>
                <a:spcPts val="0"/>
              </a:spcAft>
              <a:buClr>
                <a:schemeClr val="lt1"/>
              </a:buClr>
              <a:buSzPts val="1800"/>
              <a:buChar char="•"/>
              <a:defRPr/>
            </a:lvl6pPr>
            <a:lvl7pPr indent="-342900" lvl="6" marL="3200400" rtl="0" algn="l">
              <a:lnSpc>
                <a:spcPct val="100000"/>
              </a:lnSpc>
              <a:spcBef>
                <a:spcPts val="360"/>
              </a:spcBef>
              <a:spcAft>
                <a:spcPts val="0"/>
              </a:spcAft>
              <a:buClr>
                <a:schemeClr val="lt1"/>
              </a:buClr>
              <a:buSzPts val="1800"/>
              <a:buChar char="•"/>
              <a:defRPr/>
            </a:lvl7pPr>
            <a:lvl8pPr indent="-342900" lvl="7" marL="3657600" rtl="0" algn="l">
              <a:lnSpc>
                <a:spcPct val="100000"/>
              </a:lnSpc>
              <a:spcBef>
                <a:spcPts val="360"/>
              </a:spcBef>
              <a:spcAft>
                <a:spcPts val="0"/>
              </a:spcAft>
              <a:buClr>
                <a:schemeClr val="lt1"/>
              </a:buClr>
              <a:buSzPts val="1800"/>
              <a:buChar char="•"/>
              <a:defRPr/>
            </a:lvl8pPr>
            <a:lvl9pPr indent="-342900" lvl="8" marL="4114800" rtl="0" algn="l">
              <a:lnSpc>
                <a:spcPct val="100000"/>
              </a:lnSpc>
              <a:spcBef>
                <a:spcPts val="360"/>
              </a:spcBef>
              <a:spcAft>
                <a:spcPts val="0"/>
              </a:spcAft>
              <a:buClr>
                <a:schemeClr val="lt1"/>
              </a:buClr>
              <a:buSzPts val="1800"/>
              <a:buChar char="•"/>
              <a:defRPr/>
            </a:lvl9pPr>
          </a:lstStyle>
          <a:p/>
        </p:txBody>
      </p:sp>
      <p:sp>
        <p:nvSpPr>
          <p:cNvPr id="246" name="Google Shape;246;p47"/>
          <p:cNvSpPr txBox="1"/>
          <p:nvPr>
            <p:ph idx="3" type="body"/>
          </p:nvPr>
        </p:nvSpPr>
        <p:spPr>
          <a:xfrm>
            <a:off x="4644008" y="4464000"/>
            <a:ext cx="3924000" cy="540000"/>
          </a:xfrm>
          <a:prstGeom prst="rect">
            <a:avLst/>
          </a:prstGeom>
          <a:noFill/>
          <a:ln>
            <a:noFill/>
          </a:ln>
        </p:spPr>
        <p:txBody>
          <a:bodyPr anchorCtr="0" anchor="t" bIns="0" lIns="0" spcFirstLastPara="1" rIns="0" wrap="square" tIns="0">
            <a:noAutofit/>
          </a:bodyPr>
          <a:lstStyle>
            <a:lvl1pPr indent="-228600" lvl="0" marL="457200" rtl="0" algn="r">
              <a:lnSpc>
                <a:spcPct val="100000"/>
              </a:lnSpc>
              <a:spcBef>
                <a:spcPts val="300"/>
              </a:spcBef>
              <a:spcAft>
                <a:spcPts val="0"/>
              </a:spcAft>
              <a:buClr>
                <a:srgbClr val="003087"/>
              </a:buClr>
              <a:buSzPts val="1500"/>
              <a:buNone/>
              <a:defRPr b="1" sz="1500">
                <a:solidFill>
                  <a:srgbClr val="003087"/>
                </a:solidFill>
              </a:defRPr>
            </a:lvl1pPr>
            <a:lvl2pPr indent="-342900" lvl="1" marL="914400" rtl="0" algn="l">
              <a:lnSpc>
                <a:spcPct val="100000"/>
              </a:lnSpc>
              <a:spcBef>
                <a:spcPts val="360"/>
              </a:spcBef>
              <a:spcAft>
                <a:spcPts val="0"/>
              </a:spcAft>
              <a:buClr>
                <a:schemeClr val="accent1"/>
              </a:buClr>
              <a:buSzPts val="1800"/>
              <a:buChar char="–"/>
              <a:defRPr/>
            </a:lvl2pPr>
            <a:lvl3pPr indent="-342900" lvl="2" marL="1371600" rtl="0" algn="l">
              <a:lnSpc>
                <a:spcPct val="100000"/>
              </a:lnSpc>
              <a:spcBef>
                <a:spcPts val="360"/>
              </a:spcBef>
              <a:spcAft>
                <a:spcPts val="0"/>
              </a:spcAft>
              <a:buClr>
                <a:schemeClr val="accent1"/>
              </a:buClr>
              <a:buSzPts val="1800"/>
              <a:buChar char="•"/>
              <a:defRPr/>
            </a:lvl3pPr>
            <a:lvl4pPr indent="-342900" lvl="3" marL="1828800" rtl="0" algn="l">
              <a:lnSpc>
                <a:spcPct val="100000"/>
              </a:lnSpc>
              <a:spcBef>
                <a:spcPts val="360"/>
              </a:spcBef>
              <a:spcAft>
                <a:spcPts val="0"/>
              </a:spcAft>
              <a:buClr>
                <a:schemeClr val="accent1"/>
              </a:buClr>
              <a:buSzPts val="1800"/>
              <a:buChar char="–"/>
              <a:defRPr/>
            </a:lvl4pPr>
            <a:lvl5pPr indent="-342900" lvl="4" marL="2286000" rtl="0" algn="l">
              <a:lnSpc>
                <a:spcPct val="100000"/>
              </a:lnSpc>
              <a:spcBef>
                <a:spcPts val="360"/>
              </a:spcBef>
              <a:spcAft>
                <a:spcPts val="0"/>
              </a:spcAft>
              <a:buClr>
                <a:schemeClr val="accent1"/>
              </a:buClr>
              <a:buSzPts val="1800"/>
              <a:buChar char="»"/>
              <a:defRPr/>
            </a:lvl5pPr>
            <a:lvl6pPr indent="-342900" lvl="5" marL="2743200" rtl="0" algn="l">
              <a:lnSpc>
                <a:spcPct val="100000"/>
              </a:lnSpc>
              <a:spcBef>
                <a:spcPts val="360"/>
              </a:spcBef>
              <a:spcAft>
                <a:spcPts val="0"/>
              </a:spcAft>
              <a:buClr>
                <a:schemeClr val="lt1"/>
              </a:buClr>
              <a:buSzPts val="1800"/>
              <a:buChar char="•"/>
              <a:defRPr/>
            </a:lvl6pPr>
            <a:lvl7pPr indent="-342900" lvl="6" marL="3200400" rtl="0" algn="l">
              <a:lnSpc>
                <a:spcPct val="100000"/>
              </a:lnSpc>
              <a:spcBef>
                <a:spcPts val="360"/>
              </a:spcBef>
              <a:spcAft>
                <a:spcPts val="0"/>
              </a:spcAft>
              <a:buClr>
                <a:schemeClr val="lt1"/>
              </a:buClr>
              <a:buSzPts val="1800"/>
              <a:buChar char="•"/>
              <a:defRPr/>
            </a:lvl7pPr>
            <a:lvl8pPr indent="-342900" lvl="7" marL="3657600" rtl="0" algn="l">
              <a:lnSpc>
                <a:spcPct val="100000"/>
              </a:lnSpc>
              <a:spcBef>
                <a:spcPts val="360"/>
              </a:spcBef>
              <a:spcAft>
                <a:spcPts val="0"/>
              </a:spcAft>
              <a:buClr>
                <a:schemeClr val="lt1"/>
              </a:buClr>
              <a:buSzPts val="1800"/>
              <a:buChar char="•"/>
              <a:defRPr/>
            </a:lvl8pPr>
            <a:lvl9pPr indent="-342900" lvl="8" marL="4114800" rtl="0" algn="l">
              <a:lnSpc>
                <a:spcPct val="100000"/>
              </a:lnSpc>
              <a:spcBef>
                <a:spcPts val="360"/>
              </a:spcBef>
              <a:spcAft>
                <a:spcPts val="0"/>
              </a:spcAft>
              <a:buClr>
                <a:schemeClr val="lt1"/>
              </a:buClr>
              <a:buSzPts val="1800"/>
              <a:buChar char="•"/>
              <a:defRPr/>
            </a:lvl9pPr>
          </a:lstStyle>
          <a:p/>
        </p:txBody>
      </p:sp>
      <p:pic>
        <p:nvPicPr>
          <p:cNvPr id="247" name="Google Shape;247;p47"/>
          <p:cNvPicPr preferRelativeResize="0"/>
          <p:nvPr/>
        </p:nvPicPr>
        <p:blipFill rotWithShape="1">
          <a:blip r:embed="rId2">
            <a:alphaModFix/>
          </a:blip>
          <a:srcRect b="0" l="0" r="0" t="0"/>
          <a:stretch/>
        </p:blipFill>
        <p:spPr>
          <a:xfrm>
            <a:off x="7452320" y="195486"/>
            <a:ext cx="1495941" cy="688133"/>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bg>
      <p:bgPr>
        <a:solidFill>
          <a:srgbClr val="FFFFFF"/>
        </a:solidFill>
      </p:bgPr>
    </p:bg>
    <p:spTree>
      <p:nvGrpSpPr>
        <p:cNvPr id="248" name="Shape 248"/>
        <p:cNvGrpSpPr/>
        <p:nvPr/>
      </p:nvGrpSpPr>
      <p:grpSpPr>
        <a:xfrm>
          <a:off x="0" y="0"/>
          <a:ext cx="0" cy="0"/>
          <a:chOff x="0" y="0"/>
          <a:chExt cx="0" cy="0"/>
        </a:xfrm>
      </p:grpSpPr>
      <p:sp>
        <p:nvSpPr>
          <p:cNvPr id="249" name="Google Shape;249;p48"/>
          <p:cNvSpPr/>
          <p:nvPr/>
        </p:nvSpPr>
        <p:spPr>
          <a:xfrm>
            <a:off x="4644008" y="0"/>
            <a:ext cx="4509000" cy="51435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0" name="Google Shape;250;p48"/>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3000"/>
              <a:buFont typeface="Arial"/>
              <a:buNone/>
              <a:defRPr b="1" sz="3000">
                <a:solidFill>
                  <a:srgbClr val="FFFFFF"/>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51" name="Google Shape;251;p48"/>
          <p:cNvSpPr txBox="1"/>
          <p:nvPr>
            <p:ph idx="1" type="body"/>
          </p:nvPr>
        </p:nvSpPr>
        <p:spPr>
          <a:xfrm>
            <a:off x="467544" y="1131590"/>
            <a:ext cx="4032300" cy="33846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accent1"/>
              </a:buClr>
              <a:buSzPts val="1800"/>
              <a:buFont typeface="Arial"/>
              <a:buChar char="•"/>
              <a:defRPr sz="1800">
                <a:solidFill>
                  <a:schemeClr val="accent1"/>
                </a:solidFill>
              </a:defRPr>
            </a:lvl1pPr>
            <a:lvl2pPr indent="-342900" lvl="1" marL="914400" rtl="0" algn="l">
              <a:lnSpc>
                <a:spcPct val="100000"/>
              </a:lnSpc>
              <a:spcBef>
                <a:spcPts val="360"/>
              </a:spcBef>
              <a:spcAft>
                <a:spcPts val="0"/>
              </a:spcAft>
              <a:buClr>
                <a:schemeClr val="accent1"/>
              </a:buClr>
              <a:buSzPts val="1800"/>
              <a:buChar char="–"/>
              <a:defRPr/>
            </a:lvl2pPr>
            <a:lvl3pPr indent="-342900" lvl="2" marL="1371600" rtl="0" algn="l">
              <a:lnSpc>
                <a:spcPct val="100000"/>
              </a:lnSpc>
              <a:spcBef>
                <a:spcPts val="360"/>
              </a:spcBef>
              <a:spcAft>
                <a:spcPts val="0"/>
              </a:spcAft>
              <a:buClr>
                <a:schemeClr val="accent1"/>
              </a:buClr>
              <a:buSzPts val="1800"/>
              <a:buChar char="•"/>
              <a:defRPr/>
            </a:lvl3pPr>
            <a:lvl4pPr indent="-342900" lvl="3" marL="1828800" rtl="0" algn="l">
              <a:lnSpc>
                <a:spcPct val="100000"/>
              </a:lnSpc>
              <a:spcBef>
                <a:spcPts val="360"/>
              </a:spcBef>
              <a:spcAft>
                <a:spcPts val="0"/>
              </a:spcAft>
              <a:buClr>
                <a:schemeClr val="accent1"/>
              </a:buClr>
              <a:buSzPts val="1800"/>
              <a:buChar char="–"/>
              <a:defRPr/>
            </a:lvl4pPr>
            <a:lvl5pPr indent="-342900" lvl="4" marL="2286000" rtl="0" algn="l">
              <a:lnSpc>
                <a:spcPct val="100000"/>
              </a:lnSpc>
              <a:spcBef>
                <a:spcPts val="360"/>
              </a:spcBef>
              <a:spcAft>
                <a:spcPts val="0"/>
              </a:spcAft>
              <a:buClr>
                <a:schemeClr val="accent1"/>
              </a:buClr>
              <a:buSzPts val="1800"/>
              <a:buChar char="»"/>
              <a:defRPr/>
            </a:lvl5pPr>
            <a:lvl6pPr indent="-342900" lvl="5" marL="2743200" rtl="0" algn="l">
              <a:lnSpc>
                <a:spcPct val="100000"/>
              </a:lnSpc>
              <a:spcBef>
                <a:spcPts val="360"/>
              </a:spcBef>
              <a:spcAft>
                <a:spcPts val="0"/>
              </a:spcAft>
              <a:buClr>
                <a:schemeClr val="lt1"/>
              </a:buClr>
              <a:buSzPts val="1800"/>
              <a:buChar char="•"/>
              <a:defRPr/>
            </a:lvl6pPr>
            <a:lvl7pPr indent="-342900" lvl="6" marL="3200400" rtl="0" algn="l">
              <a:lnSpc>
                <a:spcPct val="100000"/>
              </a:lnSpc>
              <a:spcBef>
                <a:spcPts val="360"/>
              </a:spcBef>
              <a:spcAft>
                <a:spcPts val="0"/>
              </a:spcAft>
              <a:buClr>
                <a:schemeClr val="lt1"/>
              </a:buClr>
              <a:buSzPts val="1800"/>
              <a:buChar char="•"/>
              <a:defRPr/>
            </a:lvl7pPr>
            <a:lvl8pPr indent="-342900" lvl="7" marL="3657600" rtl="0" algn="l">
              <a:lnSpc>
                <a:spcPct val="100000"/>
              </a:lnSpc>
              <a:spcBef>
                <a:spcPts val="360"/>
              </a:spcBef>
              <a:spcAft>
                <a:spcPts val="0"/>
              </a:spcAft>
              <a:buClr>
                <a:schemeClr val="lt1"/>
              </a:buClr>
              <a:buSzPts val="1800"/>
              <a:buChar char="•"/>
              <a:defRPr/>
            </a:lvl8pPr>
            <a:lvl9pPr indent="-342900" lvl="8" marL="4114800" rtl="0" algn="l">
              <a:lnSpc>
                <a:spcPct val="100000"/>
              </a:lnSpc>
              <a:spcBef>
                <a:spcPts val="360"/>
              </a:spcBef>
              <a:spcAft>
                <a:spcPts val="0"/>
              </a:spcAft>
              <a:buClr>
                <a:schemeClr val="lt1"/>
              </a:buClr>
              <a:buSzPts val="1800"/>
              <a:buChar char="•"/>
              <a:defRPr/>
            </a:lvl9pPr>
          </a:lstStyle>
          <a:p/>
        </p:txBody>
      </p:sp>
      <p:pic>
        <p:nvPicPr>
          <p:cNvPr id="252" name="Google Shape;252;p48"/>
          <p:cNvPicPr preferRelativeResize="0"/>
          <p:nvPr/>
        </p:nvPicPr>
        <p:blipFill rotWithShape="1">
          <a:blip r:embed="rId2">
            <a:alphaModFix/>
          </a:blip>
          <a:srcRect b="0" l="0" r="0" t="0"/>
          <a:stretch/>
        </p:blipFill>
        <p:spPr>
          <a:xfrm>
            <a:off x="7452320" y="195486"/>
            <a:ext cx="1495941" cy="68813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3" name="Shape 253"/>
        <p:cNvGrpSpPr/>
        <p:nvPr/>
      </p:nvGrpSpPr>
      <p:grpSpPr>
        <a:xfrm>
          <a:off x="0" y="0"/>
          <a:ext cx="0" cy="0"/>
          <a:chOff x="0" y="0"/>
          <a:chExt cx="0" cy="0"/>
        </a:xfrm>
      </p:grpSpPr>
      <p:sp>
        <p:nvSpPr>
          <p:cNvPr id="254" name="Google Shape;254;p49"/>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5" name="Google Shape;255;p49"/>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bg>
      <p:bgPr>
        <a:solidFill>
          <a:srgbClr val="FFFFFF"/>
        </a:solidFill>
      </p:bgPr>
    </p:bg>
    <p:spTree>
      <p:nvGrpSpPr>
        <p:cNvPr id="256" name="Shape 256"/>
        <p:cNvGrpSpPr/>
        <p:nvPr/>
      </p:nvGrpSpPr>
      <p:grpSpPr>
        <a:xfrm>
          <a:off x="0" y="0"/>
          <a:ext cx="0" cy="0"/>
          <a:chOff x="0" y="0"/>
          <a:chExt cx="0" cy="0"/>
        </a:xfrm>
      </p:grpSpPr>
      <p:sp>
        <p:nvSpPr>
          <p:cNvPr id="257" name="Google Shape;257;p50"/>
          <p:cNvSpPr/>
          <p:nvPr/>
        </p:nvSpPr>
        <p:spPr>
          <a:xfrm>
            <a:off x="4788024" y="0"/>
            <a:ext cx="4356000" cy="5143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8" name="Google Shape;258;p50"/>
          <p:cNvSpPr txBox="1"/>
          <p:nvPr>
            <p:ph idx="12" type="sldNum"/>
          </p:nvPr>
        </p:nvSpPr>
        <p:spPr>
          <a:xfrm>
            <a:off x="6300192" y="4731990"/>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59" name="Google Shape;259;p50"/>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3000"/>
              <a:buFont typeface="Arial"/>
              <a:buNone/>
              <a:defRPr b="1" sz="3000">
                <a:solidFill>
                  <a:srgbClr val="FFFFFF"/>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0" name="Google Shape;260;p50"/>
          <p:cNvSpPr txBox="1"/>
          <p:nvPr>
            <p:ph idx="1" type="body"/>
          </p:nvPr>
        </p:nvSpPr>
        <p:spPr>
          <a:xfrm>
            <a:off x="468313" y="1131888"/>
            <a:ext cx="4032300" cy="33846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chemeClr val="dk1"/>
              </a:buClr>
              <a:buSzPts val="1800"/>
              <a:buFont typeface="Arial"/>
              <a:buChar char="•"/>
              <a:defRPr sz="1800">
                <a:solidFill>
                  <a:schemeClr val="dk1"/>
                </a:solidFill>
              </a:defRPr>
            </a:lvl1pPr>
            <a:lvl2pPr indent="-342900" lvl="1" marL="914400" rtl="0" algn="l">
              <a:lnSpc>
                <a:spcPct val="100000"/>
              </a:lnSpc>
              <a:spcBef>
                <a:spcPts val="360"/>
              </a:spcBef>
              <a:spcAft>
                <a:spcPts val="0"/>
              </a:spcAft>
              <a:buClr>
                <a:schemeClr val="accent1"/>
              </a:buClr>
              <a:buSzPts val="1800"/>
              <a:buChar char="–"/>
              <a:defRPr/>
            </a:lvl2pPr>
            <a:lvl3pPr indent="-342900" lvl="2" marL="1371600" rtl="0" algn="l">
              <a:lnSpc>
                <a:spcPct val="100000"/>
              </a:lnSpc>
              <a:spcBef>
                <a:spcPts val="360"/>
              </a:spcBef>
              <a:spcAft>
                <a:spcPts val="0"/>
              </a:spcAft>
              <a:buClr>
                <a:schemeClr val="accent1"/>
              </a:buClr>
              <a:buSzPts val="1800"/>
              <a:buChar char="•"/>
              <a:defRPr/>
            </a:lvl3pPr>
            <a:lvl4pPr indent="-342900" lvl="3" marL="1828800" rtl="0" algn="l">
              <a:lnSpc>
                <a:spcPct val="100000"/>
              </a:lnSpc>
              <a:spcBef>
                <a:spcPts val="360"/>
              </a:spcBef>
              <a:spcAft>
                <a:spcPts val="0"/>
              </a:spcAft>
              <a:buClr>
                <a:schemeClr val="accent1"/>
              </a:buClr>
              <a:buSzPts val="1800"/>
              <a:buChar char="–"/>
              <a:defRPr/>
            </a:lvl4pPr>
            <a:lvl5pPr indent="-342900" lvl="4" marL="2286000" rtl="0" algn="l">
              <a:lnSpc>
                <a:spcPct val="100000"/>
              </a:lnSpc>
              <a:spcBef>
                <a:spcPts val="360"/>
              </a:spcBef>
              <a:spcAft>
                <a:spcPts val="0"/>
              </a:spcAft>
              <a:buClr>
                <a:schemeClr val="accent1"/>
              </a:buClr>
              <a:buSzPts val="1800"/>
              <a:buChar char="»"/>
              <a:defRPr/>
            </a:lvl5pPr>
            <a:lvl6pPr indent="-342900" lvl="5" marL="2743200" rtl="0" algn="l">
              <a:lnSpc>
                <a:spcPct val="100000"/>
              </a:lnSpc>
              <a:spcBef>
                <a:spcPts val="360"/>
              </a:spcBef>
              <a:spcAft>
                <a:spcPts val="0"/>
              </a:spcAft>
              <a:buClr>
                <a:schemeClr val="lt1"/>
              </a:buClr>
              <a:buSzPts val="1800"/>
              <a:buChar char="•"/>
              <a:defRPr/>
            </a:lvl6pPr>
            <a:lvl7pPr indent="-342900" lvl="6" marL="3200400" rtl="0" algn="l">
              <a:lnSpc>
                <a:spcPct val="100000"/>
              </a:lnSpc>
              <a:spcBef>
                <a:spcPts val="360"/>
              </a:spcBef>
              <a:spcAft>
                <a:spcPts val="0"/>
              </a:spcAft>
              <a:buClr>
                <a:schemeClr val="lt1"/>
              </a:buClr>
              <a:buSzPts val="1800"/>
              <a:buChar char="•"/>
              <a:defRPr/>
            </a:lvl7pPr>
            <a:lvl8pPr indent="-342900" lvl="7" marL="3657600" rtl="0" algn="l">
              <a:lnSpc>
                <a:spcPct val="100000"/>
              </a:lnSpc>
              <a:spcBef>
                <a:spcPts val="360"/>
              </a:spcBef>
              <a:spcAft>
                <a:spcPts val="0"/>
              </a:spcAft>
              <a:buClr>
                <a:schemeClr val="lt1"/>
              </a:buClr>
              <a:buSzPts val="1800"/>
              <a:buChar char="•"/>
              <a:defRPr/>
            </a:lvl8pPr>
            <a:lvl9pPr indent="-342900" lvl="8" marL="4114800" rtl="0" algn="l">
              <a:lnSpc>
                <a:spcPct val="100000"/>
              </a:lnSpc>
              <a:spcBef>
                <a:spcPts val="360"/>
              </a:spcBef>
              <a:spcAft>
                <a:spcPts val="0"/>
              </a:spcAft>
              <a:buClr>
                <a:schemeClr val="lt1"/>
              </a:buClr>
              <a:buSzPts val="1800"/>
              <a:buChar char="•"/>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bg>
      <p:bgPr>
        <a:solidFill>
          <a:schemeClr val="lt2"/>
        </a:solidFill>
      </p:bgPr>
    </p:bg>
    <p:spTree>
      <p:nvGrpSpPr>
        <p:cNvPr id="261" name="Shape 261"/>
        <p:cNvGrpSpPr/>
        <p:nvPr/>
      </p:nvGrpSpPr>
      <p:grpSpPr>
        <a:xfrm>
          <a:off x="0" y="0"/>
          <a:ext cx="0" cy="0"/>
          <a:chOff x="0" y="0"/>
          <a:chExt cx="0" cy="0"/>
        </a:xfrm>
      </p:grpSpPr>
      <p:sp>
        <p:nvSpPr>
          <p:cNvPr id="262" name="Google Shape;262;p51"/>
          <p:cNvSpPr/>
          <p:nvPr/>
        </p:nvSpPr>
        <p:spPr>
          <a:xfrm>
            <a:off x="4754880" y="0"/>
            <a:ext cx="4389000" cy="51639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3" name="Google Shape;263;p51"/>
          <p:cNvSpPr txBox="1"/>
          <p:nvPr>
            <p:ph idx="12" type="sldNum"/>
          </p:nvPr>
        </p:nvSpPr>
        <p:spPr>
          <a:xfrm>
            <a:off x="6300192" y="4731990"/>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64" name="Google Shape;264;p51"/>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3000"/>
              <a:buFont typeface="Arial"/>
              <a:buNone/>
              <a:defRPr b="1" sz="3000">
                <a:solidFill>
                  <a:srgbClr val="FFFFFF"/>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65" name="Google Shape;265;p51"/>
          <p:cNvSpPr txBox="1"/>
          <p:nvPr>
            <p:ph idx="1" type="body"/>
          </p:nvPr>
        </p:nvSpPr>
        <p:spPr>
          <a:xfrm>
            <a:off x="467544" y="1131590"/>
            <a:ext cx="4032300" cy="33846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rgbClr val="FFFFFF"/>
              </a:buClr>
              <a:buSzPts val="1800"/>
              <a:buFont typeface="Arial"/>
              <a:buChar char="•"/>
              <a:defRPr sz="1800">
                <a:solidFill>
                  <a:srgbClr val="FFFFFF"/>
                </a:solidFill>
              </a:defRPr>
            </a:lvl1pPr>
            <a:lvl2pPr indent="-342900" lvl="1" marL="914400" rtl="0" algn="l">
              <a:lnSpc>
                <a:spcPct val="100000"/>
              </a:lnSpc>
              <a:spcBef>
                <a:spcPts val="360"/>
              </a:spcBef>
              <a:spcAft>
                <a:spcPts val="0"/>
              </a:spcAft>
              <a:buClr>
                <a:schemeClr val="accent1"/>
              </a:buClr>
              <a:buSzPts val="1800"/>
              <a:buChar char="–"/>
              <a:defRPr/>
            </a:lvl2pPr>
            <a:lvl3pPr indent="-342900" lvl="2" marL="1371600" rtl="0" algn="l">
              <a:lnSpc>
                <a:spcPct val="100000"/>
              </a:lnSpc>
              <a:spcBef>
                <a:spcPts val="360"/>
              </a:spcBef>
              <a:spcAft>
                <a:spcPts val="0"/>
              </a:spcAft>
              <a:buClr>
                <a:schemeClr val="accent1"/>
              </a:buClr>
              <a:buSzPts val="1800"/>
              <a:buChar char="•"/>
              <a:defRPr/>
            </a:lvl3pPr>
            <a:lvl4pPr indent="-342900" lvl="3" marL="1828800" rtl="0" algn="l">
              <a:lnSpc>
                <a:spcPct val="100000"/>
              </a:lnSpc>
              <a:spcBef>
                <a:spcPts val="360"/>
              </a:spcBef>
              <a:spcAft>
                <a:spcPts val="0"/>
              </a:spcAft>
              <a:buClr>
                <a:schemeClr val="accent1"/>
              </a:buClr>
              <a:buSzPts val="1800"/>
              <a:buChar char="–"/>
              <a:defRPr/>
            </a:lvl4pPr>
            <a:lvl5pPr indent="-342900" lvl="4" marL="2286000" rtl="0" algn="l">
              <a:lnSpc>
                <a:spcPct val="100000"/>
              </a:lnSpc>
              <a:spcBef>
                <a:spcPts val="360"/>
              </a:spcBef>
              <a:spcAft>
                <a:spcPts val="0"/>
              </a:spcAft>
              <a:buClr>
                <a:schemeClr val="accent1"/>
              </a:buClr>
              <a:buSzPts val="1800"/>
              <a:buChar char="»"/>
              <a:defRPr/>
            </a:lvl5pPr>
            <a:lvl6pPr indent="-342900" lvl="5" marL="2743200" rtl="0" algn="l">
              <a:lnSpc>
                <a:spcPct val="100000"/>
              </a:lnSpc>
              <a:spcBef>
                <a:spcPts val="360"/>
              </a:spcBef>
              <a:spcAft>
                <a:spcPts val="0"/>
              </a:spcAft>
              <a:buClr>
                <a:schemeClr val="lt1"/>
              </a:buClr>
              <a:buSzPts val="1800"/>
              <a:buChar char="•"/>
              <a:defRPr/>
            </a:lvl6pPr>
            <a:lvl7pPr indent="-342900" lvl="6" marL="3200400" rtl="0" algn="l">
              <a:lnSpc>
                <a:spcPct val="100000"/>
              </a:lnSpc>
              <a:spcBef>
                <a:spcPts val="360"/>
              </a:spcBef>
              <a:spcAft>
                <a:spcPts val="0"/>
              </a:spcAft>
              <a:buClr>
                <a:schemeClr val="lt1"/>
              </a:buClr>
              <a:buSzPts val="1800"/>
              <a:buChar char="•"/>
              <a:defRPr/>
            </a:lvl7pPr>
            <a:lvl8pPr indent="-342900" lvl="7" marL="3657600" rtl="0" algn="l">
              <a:lnSpc>
                <a:spcPct val="100000"/>
              </a:lnSpc>
              <a:spcBef>
                <a:spcPts val="360"/>
              </a:spcBef>
              <a:spcAft>
                <a:spcPts val="0"/>
              </a:spcAft>
              <a:buClr>
                <a:schemeClr val="lt1"/>
              </a:buClr>
              <a:buSzPts val="1800"/>
              <a:buChar char="•"/>
              <a:defRPr/>
            </a:lvl8pPr>
            <a:lvl9pPr indent="-342900" lvl="8" marL="4114800" rtl="0" algn="l">
              <a:lnSpc>
                <a:spcPct val="100000"/>
              </a:lnSpc>
              <a:spcBef>
                <a:spcPts val="360"/>
              </a:spcBef>
              <a:spcAft>
                <a:spcPts val="0"/>
              </a:spcAft>
              <a:buClr>
                <a:schemeClr val="lt1"/>
              </a:buClr>
              <a:buSzPts val="1800"/>
              <a:buChar char="•"/>
              <a:defRPr/>
            </a:lvl9pPr>
          </a:lstStyle>
          <a:p/>
        </p:txBody>
      </p:sp>
      <p:pic>
        <p:nvPicPr>
          <p:cNvPr id="266" name="Google Shape;266;p51"/>
          <p:cNvPicPr preferRelativeResize="0"/>
          <p:nvPr/>
        </p:nvPicPr>
        <p:blipFill rotWithShape="1">
          <a:blip r:embed="rId2">
            <a:alphaModFix/>
          </a:blip>
          <a:srcRect b="0" l="0" r="0" t="0"/>
          <a:stretch/>
        </p:blipFill>
        <p:spPr>
          <a:xfrm>
            <a:off x="7452320" y="195486"/>
            <a:ext cx="1495941" cy="688133"/>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bg>
      <p:bgPr>
        <a:solidFill>
          <a:srgbClr val="FFFFFF"/>
        </a:solidFill>
      </p:bgPr>
    </p:bg>
    <p:spTree>
      <p:nvGrpSpPr>
        <p:cNvPr id="267" name="Shape 267"/>
        <p:cNvGrpSpPr/>
        <p:nvPr/>
      </p:nvGrpSpPr>
      <p:grpSpPr>
        <a:xfrm>
          <a:off x="0" y="0"/>
          <a:ext cx="0" cy="0"/>
          <a:chOff x="0" y="0"/>
          <a:chExt cx="0" cy="0"/>
        </a:xfrm>
      </p:grpSpPr>
      <p:sp>
        <p:nvSpPr>
          <p:cNvPr id="268" name="Google Shape;268;p52"/>
          <p:cNvSpPr/>
          <p:nvPr/>
        </p:nvSpPr>
        <p:spPr>
          <a:xfrm>
            <a:off x="-12844" y="870394"/>
            <a:ext cx="9156900" cy="4273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9" name="Google Shape;269;p52"/>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3000"/>
              <a:buFont typeface="Arial"/>
              <a:buNone/>
              <a:defRPr b="1" sz="3000">
                <a:solidFill>
                  <a:srgbClr val="FFFFFF"/>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70" name="Google Shape;270;p52"/>
          <p:cNvSpPr txBox="1"/>
          <p:nvPr>
            <p:ph idx="1" type="body"/>
          </p:nvPr>
        </p:nvSpPr>
        <p:spPr>
          <a:xfrm>
            <a:off x="311007" y="1131590"/>
            <a:ext cx="8496300" cy="33942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0"/>
              </a:spcBef>
              <a:spcAft>
                <a:spcPts val="0"/>
              </a:spcAft>
              <a:buClr>
                <a:srgbClr val="FFFFFF"/>
              </a:buClr>
              <a:buSzPts val="1800"/>
              <a:buFont typeface="Arial"/>
              <a:buChar char="•"/>
              <a:defRPr sz="1800">
                <a:solidFill>
                  <a:srgbClr val="FFFFFF"/>
                </a:solidFill>
              </a:defRPr>
            </a:lvl1pPr>
            <a:lvl2pPr indent="-342900" lvl="1" marL="914400" rtl="0" algn="l">
              <a:lnSpc>
                <a:spcPct val="100000"/>
              </a:lnSpc>
              <a:spcBef>
                <a:spcPts val="360"/>
              </a:spcBef>
              <a:spcAft>
                <a:spcPts val="0"/>
              </a:spcAft>
              <a:buClr>
                <a:schemeClr val="accent1"/>
              </a:buClr>
              <a:buSzPts val="1800"/>
              <a:buChar char="–"/>
              <a:defRPr/>
            </a:lvl2pPr>
            <a:lvl3pPr indent="-342900" lvl="2" marL="1371600" rtl="0" algn="l">
              <a:lnSpc>
                <a:spcPct val="100000"/>
              </a:lnSpc>
              <a:spcBef>
                <a:spcPts val="360"/>
              </a:spcBef>
              <a:spcAft>
                <a:spcPts val="0"/>
              </a:spcAft>
              <a:buClr>
                <a:schemeClr val="accent1"/>
              </a:buClr>
              <a:buSzPts val="1800"/>
              <a:buChar char="•"/>
              <a:defRPr/>
            </a:lvl3pPr>
            <a:lvl4pPr indent="-342900" lvl="3" marL="1828800" rtl="0" algn="l">
              <a:lnSpc>
                <a:spcPct val="100000"/>
              </a:lnSpc>
              <a:spcBef>
                <a:spcPts val="360"/>
              </a:spcBef>
              <a:spcAft>
                <a:spcPts val="0"/>
              </a:spcAft>
              <a:buClr>
                <a:schemeClr val="accent1"/>
              </a:buClr>
              <a:buSzPts val="1800"/>
              <a:buChar char="–"/>
              <a:defRPr/>
            </a:lvl4pPr>
            <a:lvl5pPr indent="-342900" lvl="4" marL="2286000" rtl="0" algn="l">
              <a:lnSpc>
                <a:spcPct val="100000"/>
              </a:lnSpc>
              <a:spcBef>
                <a:spcPts val="360"/>
              </a:spcBef>
              <a:spcAft>
                <a:spcPts val="0"/>
              </a:spcAft>
              <a:buClr>
                <a:schemeClr val="accent1"/>
              </a:buClr>
              <a:buSzPts val="1800"/>
              <a:buChar char="»"/>
              <a:defRPr/>
            </a:lvl5pPr>
            <a:lvl6pPr indent="-342900" lvl="5" marL="2743200" rtl="0" algn="l">
              <a:lnSpc>
                <a:spcPct val="100000"/>
              </a:lnSpc>
              <a:spcBef>
                <a:spcPts val="360"/>
              </a:spcBef>
              <a:spcAft>
                <a:spcPts val="0"/>
              </a:spcAft>
              <a:buClr>
                <a:schemeClr val="lt1"/>
              </a:buClr>
              <a:buSzPts val="1800"/>
              <a:buChar char="•"/>
              <a:defRPr/>
            </a:lvl6pPr>
            <a:lvl7pPr indent="-342900" lvl="6" marL="3200400" rtl="0" algn="l">
              <a:lnSpc>
                <a:spcPct val="100000"/>
              </a:lnSpc>
              <a:spcBef>
                <a:spcPts val="360"/>
              </a:spcBef>
              <a:spcAft>
                <a:spcPts val="0"/>
              </a:spcAft>
              <a:buClr>
                <a:schemeClr val="lt1"/>
              </a:buClr>
              <a:buSzPts val="1800"/>
              <a:buChar char="•"/>
              <a:defRPr/>
            </a:lvl7pPr>
            <a:lvl8pPr indent="-342900" lvl="7" marL="3657600" rtl="0" algn="l">
              <a:lnSpc>
                <a:spcPct val="100000"/>
              </a:lnSpc>
              <a:spcBef>
                <a:spcPts val="360"/>
              </a:spcBef>
              <a:spcAft>
                <a:spcPts val="0"/>
              </a:spcAft>
              <a:buClr>
                <a:schemeClr val="lt1"/>
              </a:buClr>
              <a:buSzPts val="1800"/>
              <a:buChar char="•"/>
              <a:defRPr/>
            </a:lvl8pPr>
            <a:lvl9pPr indent="-342900" lvl="8" marL="4114800" rtl="0" algn="l">
              <a:lnSpc>
                <a:spcPct val="100000"/>
              </a:lnSpc>
              <a:spcBef>
                <a:spcPts val="360"/>
              </a:spcBef>
              <a:spcAft>
                <a:spcPts val="0"/>
              </a:spcAft>
              <a:buClr>
                <a:schemeClr val="lt1"/>
              </a:buClr>
              <a:buSzPts val="1800"/>
              <a:buChar char="•"/>
              <a:defRPr/>
            </a:lvl9pPr>
          </a:lstStyle>
          <a:p/>
        </p:txBody>
      </p:sp>
      <p:pic>
        <p:nvPicPr>
          <p:cNvPr id="271" name="Google Shape;271;p52"/>
          <p:cNvPicPr preferRelativeResize="0"/>
          <p:nvPr/>
        </p:nvPicPr>
        <p:blipFill rotWithShape="1">
          <a:blip r:embed="rId2">
            <a:alphaModFix/>
          </a:blip>
          <a:srcRect b="0" l="0" r="0" t="0"/>
          <a:stretch/>
        </p:blipFill>
        <p:spPr>
          <a:xfrm>
            <a:off x="7351573" y="169688"/>
            <a:ext cx="1495941" cy="688133"/>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2" name="Shape 272"/>
        <p:cNvGrpSpPr/>
        <p:nvPr/>
      </p:nvGrpSpPr>
      <p:grpSpPr>
        <a:xfrm>
          <a:off x="0" y="0"/>
          <a:ext cx="0" cy="0"/>
          <a:chOff x="0" y="0"/>
          <a:chExt cx="0" cy="0"/>
        </a:xfrm>
      </p:grpSpPr>
      <p:sp>
        <p:nvSpPr>
          <p:cNvPr id="273" name="Google Shape;273;p53"/>
          <p:cNvSpPr txBox="1"/>
          <p:nvPr>
            <p:ph type="title"/>
          </p:nvPr>
        </p:nvSpPr>
        <p:spPr>
          <a:xfrm>
            <a:off x="311700" y="445025"/>
            <a:ext cx="8520600" cy="572700"/>
          </a:xfrm>
          <a:prstGeom prst="rect">
            <a:avLst/>
          </a:prstGeom>
        </p:spPr>
        <p:txBody>
          <a:bodyPr anchorCtr="0" anchor="ctr" bIns="45700" lIns="91425" spcFirstLastPara="1" rIns="91425" wrap="square" tIns="45700">
            <a:noAutofit/>
          </a:bodyPr>
          <a:lstStyle>
            <a:lvl1pPr lvl="0" rtl="0">
              <a:spcBef>
                <a:spcPts val="0"/>
              </a:spcBef>
              <a:spcAft>
                <a:spcPts val="0"/>
              </a:spcAft>
              <a:buSzPts val="33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4" name="Google Shape;274;p53"/>
          <p:cNvSpPr txBox="1"/>
          <p:nvPr>
            <p:ph idx="1" type="body"/>
          </p:nvPr>
        </p:nvSpPr>
        <p:spPr>
          <a:xfrm>
            <a:off x="311700" y="1152475"/>
            <a:ext cx="8520600" cy="3416400"/>
          </a:xfrm>
          <a:prstGeom prst="rect">
            <a:avLst/>
          </a:prstGeom>
        </p:spPr>
        <p:txBody>
          <a:bodyPr anchorCtr="0" anchor="t" bIns="45700" lIns="91425" spcFirstLastPara="1" rIns="91425" wrap="square" tIns="45700">
            <a:noAutofit/>
          </a:bodyPr>
          <a:lstStyle>
            <a:lvl1pPr indent="-419100" lvl="0" marL="457200" rtl="0">
              <a:spcBef>
                <a:spcPts val="600"/>
              </a:spcBef>
              <a:spcAft>
                <a:spcPts val="0"/>
              </a:spcAft>
              <a:buSzPts val="3000"/>
              <a:buChar char="•"/>
              <a:defRPr/>
            </a:lvl1pPr>
            <a:lvl2pPr indent="-393700" lvl="1" marL="914400" rtl="0">
              <a:spcBef>
                <a:spcPts val="520"/>
              </a:spcBef>
              <a:spcAft>
                <a:spcPts val="0"/>
              </a:spcAft>
              <a:buSzPts val="2600"/>
              <a:buChar char="–"/>
              <a:defRPr/>
            </a:lvl2pPr>
            <a:lvl3pPr indent="-368300" lvl="2" marL="1371600" rtl="0">
              <a:spcBef>
                <a:spcPts val="440"/>
              </a:spcBef>
              <a:spcAft>
                <a:spcPts val="0"/>
              </a:spcAft>
              <a:buSzPts val="2200"/>
              <a:buChar char="•"/>
              <a:defRPr/>
            </a:lvl3pPr>
            <a:lvl4pPr indent="-355600" lvl="3" marL="1828800" rtl="0">
              <a:spcBef>
                <a:spcPts val="400"/>
              </a:spcBef>
              <a:spcAft>
                <a:spcPts val="0"/>
              </a:spcAft>
              <a:buSzPts val="2000"/>
              <a:buChar char="–"/>
              <a:defRPr/>
            </a:lvl4pPr>
            <a:lvl5pPr indent="-355600" lvl="4" marL="2286000" rtl="0">
              <a:spcBef>
                <a:spcPts val="400"/>
              </a:spcBef>
              <a:spcAft>
                <a:spcPts val="0"/>
              </a:spcAft>
              <a:buSzPts val="2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275" name="Google Shape;275;p53"/>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0" Type="http://schemas.openxmlformats.org/officeDocument/2006/relationships/theme" Target="../theme/theme3.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10" Type="http://schemas.openxmlformats.org/officeDocument/2006/relationships/theme" Target="../theme/theme4.xml"/><Relationship Id="rId9" Type="http://schemas.openxmlformats.org/officeDocument/2006/relationships/slideLayout" Target="../slideLayouts/slideLayout40.xml"/><Relationship Id="rId5" Type="http://schemas.openxmlformats.org/officeDocument/2006/relationships/slideLayout" Target="../slideLayouts/slideLayout36.xml"/><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theme" Target="../theme/theme1.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 name="Shape 125"/>
        <p:cNvGrpSpPr/>
        <p:nvPr/>
      </p:nvGrpSpPr>
      <p:grpSpPr>
        <a:xfrm>
          <a:off x="0" y="0"/>
          <a:ext cx="0" cy="0"/>
          <a:chOff x="0" y="0"/>
          <a:chExt cx="0" cy="0"/>
        </a:xfrm>
      </p:grpSpPr>
      <p:sp>
        <p:nvSpPr>
          <p:cNvPr id="126" name="Google Shape;126;p25"/>
          <p:cNvSpPr txBox="1"/>
          <p:nvPr>
            <p:ph type="title"/>
          </p:nvPr>
        </p:nvSpPr>
        <p:spPr>
          <a:xfrm>
            <a:off x="457200" y="205979"/>
            <a:ext cx="8229600" cy="857400"/>
          </a:xfrm>
          <a:prstGeom prst="rect">
            <a:avLst/>
          </a:prstGeom>
          <a:noFill/>
          <a:ln>
            <a:noFill/>
          </a:ln>
        </p:spPr>
        <p:txBody>
          <a:bodyPr anchorCtr="0" anchor="ctr" bIns="47375" lIns="94800" spcFirstLastPara="1" rIns="94800" wrap="square" tIns="47375">
            <a:noAutofit/>
          </a:bodyPr>
          <a:lstStyle>
            <a:lvl1pPr lvl="0" marR="0" rtl="0" algn="l">
              <a:lnSpc>
                <a:spcPct val="100000"/>
              </a:lnSpc>
              <a:spcBef>
                <a:spcPts val="0"/>
              </a:spcBef>
              <a:spcAft>
                <a:spcPts val="0"/>
              </a:spcAft>
              <a:buClr>
                <a:schemeClr val="accent1"/>
              </a:buClr>
              <a:buSzPts val="3400"/>
              <a:buFont typeface="Arial"/>
              <a:buNone/>
              <a:defRPr b="0" i="0" sz="3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27" name="Google Shape;127;p25"/>
          <p:cNvSpPr txBox="1"/>
          <p:nvPr>
            <p:ph idx="1" type="body"/>
          </p:nvPr>
        </p:nvSpPr>
        <p:spPr>
          <a:xfrm>
            <a:off x="468313" y="1203598"/>
            <a:ext cx="8229600" cy="3394500"/>
          </a:xfrm>
          <a:prstGeom prst="rect">
            <a:avLst/>
          </a:prstGeom>
          <a:noFill/>
          <a:ln>
            <a:noFill/>
          </a:ln>
        </p:spPr>
        <p:txBody>
          <a:bodyPr anchorCtr="0" anchor="t" bIns="47375" lIns="94800" spcFirstLastPara="1" rIns="94800" wrap="square" tIns="47375">
            <a:noAutofit/>
          </a:bodyPr>
          <a:lstStyle>
            <a:lvl1pPr indent="-425450" lvl="0" marL="457200" marR="0" rtl="0" algn="l">
              <a:lnSpc>
                <a:spcPct val="100000"/>
              </a:lnSpc>
              <a:spcBef>
                <a:spcPts val="600"/>
              </a:spcBef>
              <a:spcAft>
                <a:spcPts val="0"/>
              </a:spcAft>
              <a:buClr>
                <a:schemeClr val="accent1"/>
              </a:buClr>
              <a:buSzPts val="3100"/>
              <a:buFont typeface="Arial"/>
              <a:buChar char="•"/>
              <a:defRPr b="0" i="0" sz="3100" u="none" cap="none" strike="noStrike">
                <a:solidFill>
                  <a:schemeClr val="accent1"/>
                </a:solidFill>
                <a:latin typeface="Arial"/>
                <a:ea typeface="Arial"/>
                <a:cs typeface="Arial"/>
                <a:sym typeface="Arial"/>
              </a:defRPr>
            </a:lvl1pPr>
            <a:lvl2pPr indent="-400050" lvl="1" marL="914400" marR="0" rtl="0" algn="l">
              <a:lnSpc>
                <a:spcPct val="100000"/>
              </a:lnSpc>
              <a:spcBef>
                <a:spcPts val="500"/>
              </a:spcBef>
              <a:spcAft>
                <a:spcPts val="0"/>
              </a:spcAft>
              <a:buClr>
                <a:schemeClr val="accent1"/>
              </a:buClr>
              <a:buSzPts val="2700"/>
              <a:buFont typeface="Arial"/>
              <a:buChar char="–"/>
              <a:defRPr b="0" i="0" sz="2700" u="none" cap="none" strike="noStrike">
                <a:solidFill>
                  <a:schemeClr val="accent1"/>
                </a:solidFill>
                <a:latin typeface="Arial"/>
                <a:ea typeface="Arial"/>
                <a:cs typeface="Arial"/>
                <a:sym typeface="Arial"/>
              </a:defRPr>
            </a:lvl2pPr>
            <a:lvl3pPr indent="-374650" lvl="2" marL="1371600" marR="0" rtl="0" algn="l">
              <a:lnSpc>
                <a:spcPct val="100000"/>
              </a:lnSpc>
              <a:spcBef>
                <a:spcPts val="500"/>
              </a:spcBef>
              <a:spcAft>
                <a:spcPts val="0"/>
              </a:spcAft>
              <a:buClr>
                <a:schemeClr val="accent1"/>
              </a:buClr>
              <a:buSzPts val="2300"/>
              <a:buFont typeface="Arial"/>
              <a:buChar char="•"/>
              <a:defRPr b="0" i="0" sz="2300" u="none" cap="none" strike="noStrike">
                <a:solidFill>
                  <a:schemeClr val="accent1"/>
                </a:solidFill>
                <a:latin typeface="Arial"/>
                <a:ea typeface="Arial"/>
                <a:cs typeface="Arial"/>
                <a:sym typeface="Arial"/>
              </a:defRPr>
            </a:lvl3pPr>
            <a:lvl4pPr indent="-361950" lvl="3" marL="1828800" marR="0" rtl="0" algn="l">
              <a:lnSpc>
                <a:spcPct val="100000"/>
              </a:lnSpc>
              <a:spcBef>
                <a:spcPts val="400"/>
              </a:spcBef>
              <a:spcAft>
                <a:spcPts val="0"/>
              </a:spcAft>
              <a:buClr>
                <a:schemeClr val="accent1"/>
              </a:buClr>
              <a:buSzPts val="2100"/>
              <a:buFont typeface="Arial"/>
              <a:buChar char="–"/>
              <a:defRPr b="0" i="0" sz="2100" u="none" cap="none" strike="noStrike">
                <a:solidFill>
                  <a:schemeClr val="accent1"/>
                </a:solidFill>
                <a:latin typeface="Arial"/>
                <a:ea typeface="Arial"/>
                <a:cs typeface="Arial"/>
                <a:sym typeface="Arial"/>
              </a:defRPr>
            </a:lvl4pPr>
            <a:lvl5pPr indent="-361950" lvl="4" marL="2286000" marR="0" rtl="0" algn="l">
              <a:lnSpc>
                <a:spcPct val="100000"/>
              </a:lnSpc>
              <a:spcBef>
                <a:spcPts val="400"/>
              </a:spcBef>
              <a:spcAft>
                <a:spcPts val="0"/>
              </a:spcAft>
              <a:buClr>
                <a:schemeClr val="accent1"/>
              </a:buClr>
              <a:buSzPts val="2100"/>
              <a:buFont typeface="Arial"/>
              <a:buChar char="»"/>
              <a:defRPr b="0" i="0" sz="2100" u="none" cap="none" strike="noStrike">
                <a:solidFill>
                  <a:schemeClr val="accent1"/>
                </a:solidFill>
                <a:latin typeface="Arial"/>
                <a:ea typeface="Arial"/>
                <a:cs typeface="Arial"/>
                <a:sym typeface="Arial"/>
              </a:defRPr>
            </a:lvl5pPr>
            <a:lvl6pPr indent="-361950" lvl="5" marL="2743200" marR="0" rtl="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Arial"/>
                <a:ea typeface="Arial"/>
                <a:cs typeface="Arial"/>
                <a:sym typeface="Arial"/>
              </a:defRPr>
            </a:lvl6pPr>
            <a:lvl7pPr indent="-361950" lvl="6" marL="3200400" marR="0" rtl="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Arial"/>
                <a:ea typeface="Arial"/>
                <a:cs typeface="Arial"/>
                <a:sym typeface="Arial"/>
              </a:defRPr>
            </a:lvl7pPr>
            <a:lvl8pPr indent="-361950" lvl="7" marL="3657600" marR="0" rtl="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Arial"/>
                <a:ea typeface="Arial"/>
                <a:cs typeface="Arial"/>
                <a:sym typeface="Arial"/>
              </a:defRPr>
            </a:lvl8pPr>
            <a:lvl9pPr indent="-361950" lvl="8" marL="4114800" marR="0" rtl="0" algn="l">
              <a:lnSpc>
                <a:spcPct val="100000"/>
              </a:lnSpc>
              <a:spcBef>
                <a:spcPts val="400"/>
              </a:spcBef>
              <a:spcAft>
                <a:spcPts val="0"/>
              </a:spcAft>
              <a:buClr>
                <a:schemeClr val="lt1"/>
              </a:buClr>
              <a:buSzPts val="2100"/>
              <a:buFont typeface="Arial"/>
              <a:buChar char="•"/>
              <a:defRPr b="0" i="0" sz="2100" u="none" cap="none" strike="noStrike">
                <a:solidFill>
                  <a:schemeClr val="lt1"/>
                </a:solidFill>
                <a:latin typeface="Arial"/>
                <a:ea typeface="Arial"/>
                <a:cs typeface="Arial"/>
                <a:sym typeface="Arial"/>
              </a:defRPr>
            </a:lvl9pPr>
          </a:lstStyle>
          <a:p/>
        </p:txBody>
      </p:sp>
      <p:sp>
        <p:nvSpPr>
          <p:cNvPr id="128" name="Google Shape;128;p25"/>
          <p:cNvSpPr txBox="1"/>
          <p:nvPr>
            <p:ph idx="10" type="dt"/>
          </p:nvPr>
        </p:nvSpPr>
        <p:spPr>
          <a:xfrm>
            <a:off x="457200" y="4767263"/>
            <a:ext cx="2133600" cy="273900"/>
          </a:xfrm>
          <a:prstGeom prst="rect">
            <a:avLst/>
          </a:prstGeom>
          <a:noFill/>
          <a:ln>
            <a:noFill/>
          </a:ln>
        </p:spPr>
        <p:txBody>
          <a:bodyPr anchorCtr="0" anchor="ctr" bIns="47375" lIns="94800" spcFirstLastPara="1" rIns="94800" wrap="square" tIns="47375">
            <a:noAutofit/>
          </a:bodyPr>
          <a:lstStyle>
            <a:lvl1pPr lvl="0" marR="0" rtl="0" algn="l">
              <a:lnSpc>
                <a:spcPct val="100000"/>
              </a:lnSpc>
              <a:spcBef>
                <a:spcPts val="0"/>
              </a:spcBef>
              <a:spcAft>
                <a:spcPts val="0"/>
              </a:spcAft>
              <a:buClr>
                <a:srgbClr val="000000"/>
              </a:buClr>
              <a:buSzPts val="1500"/>
              <a:buFont typeface="Arial"/>
              <a:buNone/>
              <a:defRPr b="0" i="0" sz="1200" u="none" cap="none" strike="noStrike">
                <a:solidFill>
                  <a:srgbClr val="888CAF"/>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lt1"/>
                </a:solidFill>
                <a:latin typeface="Arial"/>
                <a:ea typeface="Arial"/>
                <a:cs typeface="Arial"/>
                <a:sym typeface="Arial"/>
              </a:defRPr>
            </a:lvl9pPr>
          </a:lstStyle>
          <a:p/>
        </p:txBody>
      </p:sp>
      <p:sp>
        <p:nvSpPr>
          <p:cNvPr id="129" name="Google Shape;129;p25"/>
          <p:cNvSpPr txBox="1"/>
          <p:nvPr>
            <p:ph idx="11" type="ftr"/>
          </p:nvPr>
        </p:nvSpPr>
        <p:spPr>
          <a:xfrm>
            <a:off x="3124200" y="4767263"/>
            <a:ext cx="2895600" cy="273900"/>
          </a:xfrm>
          <a:prstGeom prst="rect">
            <a:avLst/>
          </a:prstGeom>
          <a:noFill/>
          <a:ln>
            <a:noFill/>
          </a:ln>
        </p:spPr>
        <p:txBody>
          <a:bodyPr anchorCtr="0" anchor="ctr" bIns="47375" lIns="94800" spcFirstLastPara="1" rIns="94800" wrap="square" tIns="47375">
            <a:noAutofit/>
          </a:bodyPr>
          <a:lstStyle>
            <a:lvl1pPr lvl="0" marR="0" rtl="0" algn="ctr">
              <a:lnSpc>
                <a:spcPct val="100000"/>
              </a:lnSpc>
              <a:spcBef>
                <a:spcPts val="0"/>
              </a:spcBef>
              <a:spcAft>
                <a:spcPts val="0"/>
              </a:spcAft>
              <a:buClr>
                <a:srgbClr val="000000"/>
              </a:buClr>
              <a:buSzPts val="1500"/>
              <a:buFont typeface="Arial"/>
              <a:buNone/>
              <a:defRPr b="0" i="0" sz="1200" u="none" cap="none" strike="noStrike">
                <a:solidFill>
                  <a:srgbClr val="888CAF"/>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lt1"/>
                </a:solidFill>
                <a:latin typeface="Arial"/>
                <a:ea typeface="Arial"/>
                <a:cs typeface="Arial"/>
                <a:sym typeface="Arial"/>
              </a:defRPr>
            </a:lvl9pPr>
          </a:lstStyle>
          <a:p/>
        </p:txBody>
      </p:sp>
      <p:sp>
        <p:nvSpPr>
          <p:cNvPr id="130" name="Google Shape;130;p25"/>
          <p:cNvSpPr txBox="1"/>
          <p:nvPr>
            <p:ph idx="12" type="sldNum"/>
          </p:nvPr>
        </p:nvSpPr>
        <p:spPr>
          <a:xfrm>
            <a:off x="6553200" y="4767263"/>
            <a:ext cx="2133600" cy="273900"/>
          </a:xfrm>
          <a:prstGeom prst="rect">
            <a:avLst/>
          </a:prstGeom>
          <a:noFill/>
          <a:ln>
            <a:noFill/>
          </a:ln>
        </p:spPr>
        <p:txBody>
          <a:bodyPr anchorCtr="0" anchor="ctr" bIns="47375" lIns="94800" spcFirstLastPara="1" rIns="94800" wrap="square" tIns="4737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CA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CA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CA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CA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CA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CA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CA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CA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CA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81">
          <p15:clr>
            <a:srgbClr val="F26B43"/>
          </p15:clr>
        </p15:guide>
        <p15:guide id="2" pos="5556">
          <p15:clr>
            <a:srgbClr val="F26B43"/>
          </p15:clr>
        </p15:guide>
        <p15:guide id="3" pos="204">
          <p15:clr>
            <a:srgbClr val="F26B43"/>
          </p15:clr>
        </p15:guide>
        <p15:guide id="4" orient="horz" pos="25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9" name="Shape 179"/>
        <p:cNvGrpSpPr/>
        <p:nvPr/>
      </p:nvGrpSpPr>
      <p:grpSpPr>
        <a:xfrm>
          <a:off x="0" y="0"/>
          <a:ext cx="0" cy="0"/>
          <a:chOff x="0" y="0"/>
          <a:chExt cx="0" cy="0"/>
        </a:xfrm>
      </p:grpSpPr>
      <p:sp>
        <p:nvSpPr>
          <p:cNvPr id="180" name="Google Shape;180;p35"/>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accent1"/>
              </a:buClr>
              <a:buSzPts val="3300"/>
              <a:buFont typeface="Arial"/>
              <a:buNone/>
              <a:defRPr b="0" i="0" sz="3300" u="none" cap="none" strike="noStrike">
                <a:solidFill>
                  <a:schemeClr val="accen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81" name="Google Shape;181;p35"/>
          <p:cNvSpPr txBox="1"/>
          <p:nvPr>
            <p:ph idx="1" type="body"/>
          </p:nvPr>
        </p:nvSpPr>
        <p:spPr>
          <a:xfrm>
            <a:off x="468313" y="1203598"/>
            <a:ext cx="8229600" cy="3394500"/>
          </a:xfrm>
          <a:prstGeom prst="rect">
            <a:avLst/>
          </a:prstGeom>
          <a:noFill/>
          <a:ln>
            <a:noFill/>
          </a:ln>
        </p:spPr>
        <p:txBody>
          <a:bodyPr anchorCtr="0" anchor="t" bIns="45700" lIns="91425" spcFirstLastPara="1" rIns="91425" wrap="square" tIns="45700">
            <a:noAutofit/>
          </a:bodyPr>
          <a:lstStyle>
            <a:lvl1pPr indent="-419100" lvl="0" marL="457200" marR="0" rtl="0" algn="l">
              <a:spcBef>
                <a:spcPts val="600"/>
              </a:spcBef>
              <a:spcAft>
                <a:spcPts val="0"/>
              </a:spcAft>
              <a:buClr>
                <a:schemeClr val="accent1"/>
              </a:buClr>
              <a:buSzPts val="3000"/>
              <a:buFont typeface="Arial"/>
              <a:buChar char="•"/>
              <a:defRPr b="0" i="0" sz="3000" u="none" cap="none" strike="noStrike">
                <a:solidFill>
                  <a:schemeClr val="accent1"/>
                </a:solidFill>
                <a:latin typeface="Arial"/>
                <a:ea typeface="Arial"/>
                <a:cs typeface="Arial"/>
                <a:sym typeface="Arial"/>
              </a:defRPr>
            </a:lvl1pPr>
            <a:lvl2pPr indent="-393700" lvl="1" marL="914400" marR="0" rtl="0" algn="l">
              <a:spcBef>
                <a:spcPts val="520"/>
              </a:spcBef>
              <a:spcAft>
                <a:spcPts val="0"/>
              </a:spcAft>
              <a:buClr>
                <a:schemeClr val="accent1"/>
              </a:buClr>
              <a:buSzPts val="2600"/>
              <a:buFont typeface="Arial"/>
              <a:buChar char="–"/>
              <a:defRPr b="0" i="0" sz="2600" u="none" cap="none" strike="noStrike">
                <a:solidFill>
                  <a:schemeClr val="accent1"/>
                </a:solidFill>
                <a:latin typeface="Arial"/>
                <a:ea typeface="Arial"/>
                <a:cs typeface="Arial"/>
                <a:sym typeface="Arial"/>
              </a:defRPr>
            </a:lvl2pPr>
            <a:lvl3pPr indent="-368300" lvl="2" marL="1371600" marR="0" rtl="0" algn="l">
              <a:spcBef>
                <a:spcPts val="440"/>
              </a:spcBef>
              <a:spcAft>
                <a:spcPts val="0"/>
              </a:spcAft>
              <a:buClr>
                <a:schemeClr val="accent1"/>
              </a:buClr>
              <a:buSzPts val="2200"/>
              <a:buFont typeface="Arial"/>
              <a:buChar char="•"/>
              <a:defRPr b="0" i="0" sz="2200" u="none" cap="none" strike="noStrike">
                <a:solidFill>
                  <a:schemeClr val="accent1"/>
                </a:solidFill>
                <a:latin typeface="Arial"/>
                <a:ea typeface="Arial"/>
                <a:cs typeface="Arial"/>
                <a:sym typeface="Arial"/>
              </a:defRPr>
            </a:lvl3pPr>
            <a:lvl4pPr indent="-355600" lvl="3" marL="1828800" marR="0" rtl="0" algn="l">
              <a:spcBef>
                <a:spcPts val="4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4pPr>
            <a:lvl5pPr indent="-355600" lvl="4" marL="2286000" marR="0" rtl="0" algn="l">
              <a:spcBef>
                <a:spcPts val="4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355600" lvl="5" marL="27432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182" name="Google Shape;182;p3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CA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83" name="Google Shape;183;p3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CA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84" name="Google Shape;184;p3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CAF"/>
                </a:solidFill>
                <a:latin typeface="Arial"/>
                <a:ea typeface="Arial"/>
                <a:cs typeface="Arial"/>
                <a:sym typeface="Arial"/>
              </a:defRPr>
            </a:lvl1pPr>
            <a:lvl2pPr indent="0" lvl="1" marL="0" marR="0" rtl="0" algn="r">
              <a:spcBef>
                <a:spcPts val="0"/>
              </a:spcBef>
              <a:buNone/>
              <a:defRPr b="0" i="0" sz="1200" u="none" cap="none" strike="noStrike">
                <a:solidFill>
                  <a:srgbClr val="888CAF"/>
                </a:solidFill>
                <a:latin typeface="Arial"/>
                <a:ea typeface="Arial"/>
                <a:cs typeface="Arial"/>
                <a:sym typeface="Arial"/>
              </a:defRPr>
            </a:lvl2pPr>
            <a:lvl3pPr indent="0" lvl="2" marL="0" marR="0" rtl="0" algn="r">
              <a:spcBef>
                <a:spcPts val="0"/>
              </a:spcBef>
              <a:buNone/>
              <a:defRPr b="0" i="0" sz="1200" u="none" cap="none" strike="noStrike">
                <a:solidFill>
                  <a:srgbClr val="888CAF"/>
                </a:solidFill>
                <a:latin typeface="Arial"/>
                <a:ea typeface="Arial"/>
                <a:cs typeface="Arial"/>
                <a:sym typeface="Arial"/>
              </a:defRPr>
            </a:lvl3pPr>
            <a:lvl4pPr indent="0" lvl="3" marL="0" marR="0" rtl="0" algn="r">
              <a:spcBef>
                <a:spcPts val="0"/>
              </a:spcBef>
              <a:buNone/>
              <a:defRPr b="0" i="0" sz="1200" u="none" cap="none" strike="noStrike">
                <a:solidFill>
                  <a:srgbClr val="888CAF"/>
                </a:solidFill>
                <a:latin typeface="Arial"/>
                <a:ea typeface="Arial"/>
                <a:cs typeface="Arial"/>
                <a:sym typeface="Arial"/>
              </a:defRPr>
            </a:lvl4pPr>
            <a:lvl5pPr indent="0" lvl="4" marL="0" marR="0" rtl="0" algn="r">
              <a:spcBef>
                <a:spcPts val="0"/>
              </a:spcBef>
              <a:buNone/>
              <a:defRPr b="0" i="0" sz="1200" u="none" cap="none" strike="noStrike">
                <a:solidFill>
                  <a:srgbClr val="888CAF"/>
                </a:solidFill>
                <a:latin typeface="Arial"/>
                <a:ea typeface="Arial"/>
                <a:cs typeface="Arial"/>
                <a:sym typeface="Arial"/>
              </a:defRPr>
            </a:lvl5pPr>
            <a:lvl6pPr indent="0" lvl="5" marL="0" marR="0" rtl="0" algn="r">
              <a:spcBef>
                <a:spcPts val="0"/>
              </a:spcBef>
              <a:buNone/>
              <a:defRPr b="0" i="0" sz="1200" u="none" cap="none" strike="noStrike">
                <a:solidFill>
                  <a:srgbClr val="888CAF"/>
                </a:solidFill>
                <a:latin typeface="Arial"/>
                <a:ea typeface="Arial"/>
                <a:cs typeface="Arial"/>
                <a:sym typeface="Arial"/>
              </a:defRPr>
            </a:lvl6pPr>
            <a:lvl7pPr indent="0" lvl="6" marL="0" marR="0" rtl="0" algn="r">
              <a:spcBef>
                <a:spcPts val="0"/>
              </a:spcBef>
              <a:buNone/>
              <a:defRPr b="0" i="0" sz="1200" u="none" cap="none" strike="noStrike">
                <a:solidFill>
                  <a:srgbClr val="888CAF"/>
                </a:solidFill>
                <a:latin typeface="Arial"/>
                <a:ea typeface="Arial"/>
                <a:cs typeface="Arial"/>
                <a:sym typeface="Arial"/>
              </a:defRPr>
            </a:lvl7pPr>
            <a:lvl8pPr indent="0" lvl="7" marL="0" marR="0" rtl="0" algn="r">
              <a:spcBef>
                <a:spcPts val="0"/>
              </a:spcBef>
              <a:buNone/>
              <a:defRPr b="0" i="0" sz="1200" u="none" cap="none" strike="noStrike">
                <a:solidFill>
                  <a:srgbClr val="888CAF"/>
                </a:solidFill>
                <a:latin typeface="Arial"/>
                <a:ea typeface="Arial"/>
                <a:cs typeface="Arial"/>
                <a:sym typeface="Arial"/>
              </a:defRPr>
            </a:lvl8pPr>
            <a:lvl9pPr indent="0" lvl="8" marL="0" marR="0" rtl="0" algn="r">
              <a:spcBef>
                <a:spcPts val="0"/>
              </a:spcBef>
              <a:buNone/>
              <a:defRPr b="0" i="0" sz="1200" u="none" cap="none" strike="noStrike">
                <a:solidFill>
                  <a:srgbClr val="888CA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81">
          <p15:clr>
            <a:srgbClr val="F26B43"/>
          </p15:clr>
        </p15:guide>
        <p15:guide id="2" pos="5556">
          <p15:clr>
            <a:srgbClr val="F26B43"/>
          </p15:clr>
        </p15:guide>
        <p15:guide id="3" pos="204">
          <p15:clr>
            <a:srgbClr val="F26B43"/>
          </p15:clr>
        </p15:guide>
        <p15:guide id="4" orient="horz" pos="25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1" name="Shape 231"/>
        <p:cNvGrpSpPr/>
        <p:nvPr/>
      </p:nvGrpSpPr>
      <p:grpSpPr>
        <a:xfrm>
          <a:off x="0" y="0"/>
          <a:ext cx="0" cy="0"/>
          <a:chOff x="0" y="0"/>
          <a:chExt cx="0" cy="0"/>
        </a:xfrm>
      </p:grpSpPr>
      <p:sp>
        <p:nvSpPr>
          <p:cNvPr id="232" name="Google Shape;232;p45"/>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accent1"/>
              </a:buClr>
              <a:buSzPts val="3300"/>
              <a:buFont typeface="Arial"/>
              <a:buNone/>
              <a:defRPr b="0" i="0" sz="33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3" name="Google Shape;233;p45"/>
          <p:cNvSpPr txBox="1"/>
          <p:nvPr>
            <p:ph idx="1" type="body"/>
          </p:nvPr>
        </p:nvSpPr>
        <p:spPr>
          <a:xfrm>
            <a:off x="468313" y="1203598"/>
            <a:ext cx="8229600" cy="3394500"/>
          </a:xfrm>
          <a:prstGeom prst="rect">
            <a:avLst/>
          </a:prstGeom>
          <a:noFill/>
          <a:ln>
            <a:noFill/>
          </a:ln>
        </p:spPr>
        <p:txBody>
          <a:bodyPr anchorCtr="0" anchor="t" bIns="45700" lIns="91425" spcFirstLastPara="1" rIns="91425" wrap="square" tIns="45700">
            <a:noAutofit/>
          </a:bodyPr>
          <a:lstStyle>
            <a:lvl1pPr indent="-419100" lvl="0" marL="457200" marR="0" rtl="0" algn="l">
              <a:lnSpc>
                <a:spcPct val="100000"/>
              </a:lnSpc>
              <a:spcBef>
                <a:spcPts val="600"/>
              </a:spcBef>
              <a:spcAft>
                <a:spcPts val="0"/>
              </a:spcAft>
              <a:buClr>
                <a:schemeClr val="accent1"/>
              </a:buClr>
              <a:buSzPts val="3000"/>
              <a:buFont typeface="Arial"/>
              <a:buChar char="•"/>
              <a:defRPr b="0" i="0" sz="3000" u="none" cap="none" strike="noStrike">
                <a:solidFill>
                  <a:schemeClr val="accent1"/>
                </a:solidFill>
                <a:latin typeface="Arial"/>
                <a:ea typeface="Arial"/>
                <a:cs typeface="Arial"/>
                <a:sym typeface="Arial"/>
              </a:defRPr>
            </a:lvl1pPr>
            <a:lvl2pPr indent="-393700" lvl="1" marL="914400" marR="0" rtl="0" algn="l">
              <a:lnSpc>
                <a:spcPct val="100000"/>
              </a:lnSpc>
              <a:spcBef>
                <a:spcPts val="520"/>
              </a:spcBef>
              <a:spcAft>
                <a:spcPts val="0"/>
              </a:spcAft>
              <a:buClr>
                <a:schemeClr val="accent1"/>
              </a:buClr>
              <a:buSzPts val="2600"/>
              <a:buFont typeface="Arial"/>
              <a:buChar char="–"/>
              <a:defRPr b="0" i="0" sz="2600" u="none" cap="none" strike="noStrike">
                <a:solidFill>
                  <a:schemeClr val="accent1"/>
                </a:solidFill>
                <a:latin typeface="Arial"/>
                <a:ea typeface="Arial"/>
                <a:cs typeface="Arial"/>
                <a:sym typeface="Arial"/>
              </a:defRPr>
            </a:lvl2pPr>
            <a:lvl3pPr indent="-368300" lvl="2" marL="1371600" marR="0" rtl="0" algn="l">
              <a:lnSpc>
                <a:spcPct val="100000"/>
              </a:lnSpc>
              <a:spcBef>
                <a:spcPts val="440"/>
              </a:spcBef>
              <a:spcAft>
                <a:spcPts val="0"/>
              </a:spcAft>
              <a:buClr>
                <a:schemeClr val="accent1"/>
              </a:buClr>
              <a:buSzPts val="2200"/>
              <a:buFont typeface="Arial"/>
              <a:buChar char="•"/>
              <a:defRPr b="0" i="0" sz="2200" u="none" cap="none" strike="noStrike">
                <a:solidFill>
                  <a:schemeClr val="accent1"/>
                </a:solidFill>
                <a:latin typeface="Arial"/>
                <a:ea typeface="Arial"/>
                <a:cs typeface="Arial"/>
                <a:sym typeface="Arial"/>
              </a:defRPr>
            </a:lvl3pPr>
            <a:lvl4pPr indent="-355600" lvl="3" marL="1828800" marR="0" rtl="0" algn="l">
              <a:lnSpc>
                <a:spcPct val="100000"/>
              </a:lnSpc>
              <a:spcBef>
                <a:spcPts val="4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4pPr>
            <a:lvl5pPr indent="-355600" lvl="4" marL="2286000" marR="0" rtl="0" algn="l">
              <a:lnSpc>
                <a:spcPct val="100000"/>
              </a:lnSpc>
              <a:spcBef>
                <a:spcPts val="400"/>
              </a:spcBef>
              <a:spcAft>
                <a:spcPts val="0"/>
              </a:spcAft>
              <a:buClr>
                <a:schemeClr val="accent1"/>
              </a:buClr>
              <a:buSzPts val="2000"/>
              <a:buFont typeface="Arial"/>
              <a:buChar char="»"/>
              <a:defRPr b="0" i="0" sz="2000" u="none" cap="none" strike="noStrike">
                <a:solidFill>
                  <a:schemeClr val="accent1"/>
                </a:solidFill>
                <a:latin typeface="Arial"/>
                <a:ea typeface="Arial"/>
                <a:cs typeface="Arial"/>
                <a:sym typeface="Arial"/>
              </a:defRPr>
            </a:lvl5pPr>
            <a:lvl6pPr indent="-355600" lvl="5" marL="27432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6pPr>
            <a:lvl7pPr indent="-355600" lvl="6" marL="32004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7pPr>
            <a:lvl8pPr indent="-355600" lvl="7" marL="36576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8pPr>
            <a:lvl9pPr indent="-355600" lvl="8" marL="4114800" marR="0" rtl="0" algn="l">
              <a:lnSpc>
                <a:spcPct val="100000"/>
              </a:lnSpc>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9pPr>
          </a:lstStyle>
          <a:p/>
        </p:txBody>
      </p:sp>
      <p:sp>
        <p:nvSpPr>
          <p:cNvPr id="234" name="Google Shape;234;p45"/>
          <p:cNvSpPr txBox="1"/>
          <p:nvPr>
            <p:ph idx="10" type="dt"/>
          </p:nvPr>
        </p:nvSpPr>
        <p:spPr>
          <a:xfrm>
            <a:off x="457200" y="4767263"/>
            <a:ext cx="2133600" cy="2739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CA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235" name="Google Shape;235;p45"/>
          <p:cNvSpPr txBox="1"/>
          <p:nvPr>
            <p:ph idx="11" type="ftr"/>
          </p:nvPr>
        </p:nvSpPr>
        <p:spPr>
          <a:xfrm>
            <a:off x="3124200" y="4767263"/>
            <a:ext cx="2895600" cy="2739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CAF"/>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rial"/>
                <a:ea typeface="Arial"/>
                <a:cs typeface="Arial"/>
                <a:sym typeface="Arial"/>
              </a:defRPr>
            </a:lvl9pPr>
          </a:lstStyle>
          <a:p/>
        </p:txBody>
      </p:sp>
      <p:sp>
        <p:nvSpPr>
          <p:cNvPr id="236" name="Google Shape;236;p45"/>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CAF"/>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CAF"/>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CAF"/>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CAF"/>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CAF"/>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CAF"/>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CAF"/>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CAF"/>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CA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81">
          <p15:clr>
            <a:srgbClr val="F26B43"/>
          </p15:clr>
        </p15:guide>
        <p15:guide id="2" pos="5556">
          <p15:clr>
            <a:srgbClr val="F26B43"/>
          </p15:clr>
        </p15:guide>
        <p15:guide id="3" pos="204">
          <p15:clr>
            <a:srgbClr val="F26B43"/>
          </p15:clr>
        </p15:guide>
        <p15:guide id="4" orient="horz" pos="25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github.com/decentralized-identity/identity-hub/blob/master/explainer.m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sovrin.or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s://identity.foundation/" TargetMode="External"/><Relationship Id="rId4" Type="http://schemas.openxmlformats.org/officeDocument/2006/relationships/image" Target="../media/image40.png"/><Relationship Id="rId5" Type="http://schemas.openxmlformats.org/officeDocument/2006/relationships/hyperlink" Target="https://github.com/hyperledger/aries-rfcs/tree/master/concepts/0289-toip-stack"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hyperlink" Target="https://github.com/hyperledger/aries-rfcs/tree/master/concepts/0289-toip-stack"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s://github.com/hyperledger/aries-rfcs/tree/master/concepts/0289-toip-stack"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4.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32.png"/><Relationship Id="rId13" Type="http://schemas.openxmlformats.org/officeDocument/2006/relationships/image" Target="../media/image39.png"/><Relationship Id="rId12" Type="http://schemas.openxmlformats.org/officeDocument/2006/relationships/image" Target="../media/image38.png"/><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33.png"/><Relationship Id="rId9" Type="http://schemas.openxmlformats.org/officeDocument/2006/relationships/image" Target="../media/image28.png"/><Relationship Id="rId14" Type="http://schemas.openxmlformats.org/officeDocument/2006/relationships/image" Target="../media/image41.png"/><Relationship Id="rId5" Type="http://schemas.openxmlformats.org/officeDocument/2006/relationships/image" Target="../media/image30.jpg"/><Relationship Id="rId6" Type="http://schemas.openxmlformats.org/officeDocument/2006/relationships/image" Target="../media/image31.png"/><Relationship Id="rId7" Type="http://schemas.openxmlformats.org/officeDocument/2006/relationships/image" Target="../media/image37.png"/><Relationship Id="rId8" Type="http://schemas.openxmlformats.org/officeDocument/2006/relationships/image" Target="../media/image35.png"/></Relationships>
</file>

<file path=ppt/slides/_rels/slide35.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45.png"/><Relationship Id="rId13" Type="http://schemas.openxmlformats.org/officeDocument/2006/relationships/image" Target="../media/image30.jpg"/><Relationship Id="rId12" Type="http://schemas.openxmlformats.org/officeDocument/2006/relationships/image" Target="../media/image46.png"/><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35.png"/><Relationship Id="rId9" Type="http://schemas.openxmlformats.org/officeDocument/2006/relationships/image" Target="../media/image32.png"/><Relationship Id="rId5" Type="http://schemas.openxmlformats.org/officeDocument/2006/relationships/image" Target="../media/image28.png"/><Relationship Id="rId6" Type="http://schemas.openxmlformats.org/officeDocument/2006/relationships/image" Target="../media/image36.png"/><Relationship Id="rId7" Type="http://schemas.openxmlformats.org/officeDocument/2006/relationships/image" Target="../media/image41.png"/><Relationship Id="rId8"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47.png"/><Relationship Id="rId9"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32.png"/><Relationship Id="rId7" Type="http://schemas.openxmlformats.org/officeDocument/2006/relationships/image" Target="../media/image36.png"/><Relationship Id="rId8"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47.png"/><Relationship Id="rId1" Type="http://schemas.openxmlformats.org/officeDocument/2006/relationships/slideLayout" Target="../slideLayouts/slideLayout41.xml"/><Relationship Id="rId2" Type="http://schemas.openxmlformats.org/officeDocument/2006/relationships/notesSlide" Target="../notesSlides/notesSlide46.xml"/><Relationship Id="rId3"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46.png"/><Relationship Id="rId5" Type="http://schemas.openxmlformats.org/officeDocument/2006/relationships/image" Target="../media/image37.png"/><Relationship Id="rId6" Type="http://schemas.openxmlformats.org/officeDocument/2006/relationships/image" Target="../media/image30.jpg"/><Relationship Id="rId7" Type="http://schemas.openxmlformats.org/officeDocument/2006/relationships/image" Target="../media/image45.png"/><Relationship Id="rId8"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hyperlink" Target="https://github.com/hyperledger/aries-rfcs/tree/master/concepts/0289-toip-stac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github.com/hyperledger/aries-rfcs/tree/master/concepts/0289-toip-stac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54"/>
          <p:cNvPicPr preferRelativeResize="0"/>
          <p:nvPr/>
        </p:nvPicPr>
        <p:blipFill rotWithShape="1">
          <a:blip r:embed="rId3">
            <a:alphaModFix/>
          </a:blip>
          <a:srcRect b="0" l="0" r="901" t="0"/>
          <a:stretch/>
        </p:blipFill>
        <p:spPr>
          <a:xfrm>
            <a:off x="0" y="2903475"/>
            <a:ext cx="9144002" cy="2288075"/>
          </a:xfrm>
          <a:prstGeom prst="rect">
            <a:avLst/>
          </a:prstGeom>
          <a:noFill/>
          <a:ln>
            <a:noFill/>
          </a:ln>
        </p:spPr>
      </p:pic>
      <p:sp>
        <p:nvSpPr>
          <p:cNvPr id="281" name="Google Shape;281;p54"/>
          <p:cNvSpPr txBox="1"/>
          <p:nvPr>
            <p:ph idx="4294967295" type="body"/>
          </p:nvPr>
        </p:nvSpPr>
        <p:spPr>
          <a:xfrm>
            <a:off x="273733" y="2212900"/>
            <a:ext cx="3924000" cy="54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003087"/>
              </a:buClr>
              <a:buSzPts val="1500"/>
              <a:buNone/>
            </a:pPr>
            <a:r>
              <a:t/>
            </a:r>
            <a:endParaRPr b="1" sz="1700">
              <a:solidFill>
                <a:schemeClr val="lt1"/>
              </a:solidFill>
            </a:endParaRPr>
          </a:p>
          <a:p>
            <a:pPr indent="0" lvl="0" marL="0" rtl="0" algn="l">
              <a:lnSpc>
                <a:spcPct val="100000"/>
              </a:lnSpc>
              <a:spcBef>
                <a:spcPts val="0"/>
              </a:spcBef>
              <a:spcAft>
                <a:spcPts val="0"/>
              </a:spcAft>
              <a:buClr>
                <a:srgbClr val="003087"/>
              </a:buClr>
              <a:buSzPts val="1500"/>
              <a:buNone/>
            </a:pPr>
            <a:r>
              <a:rPr b="1" lang="en-GB" sz="1700">
                <a:solidFill>
                  <a:schemeClr val="lt1"/>
                </a:solidFill>
              </a:rPr>
              <a:t>June 2021</a:t>
            </a:r>
            <a:endParaRPr b="1" sz="1700">
              <a:solidFill>
                <a:schemeClr val="lt1"/>
              </a:solidFill>
            </a:endParaRPr>
          </a:p>
        </p:txBody>
      </p:sp>
      <p:sp>
        <p:nvSpPr>
          <p:cNvPr id="282" name="Google Shape;282;p54"/>
          <p:cNvSpPr txBox="1"/>
          <p:nvPr>
            <p:ph idx="1" type="body"/>
          </p:nvPr>
        </p:nvSpPr>
        <p:spPr>
          <a:xfrm>
            <a:off x="273715" y="1578714"/>
            <a:ext cx="7560900" cy="483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chemeClr val="accent5"/>
              </a:buClr>
              <a:buSzPts val="4400"/>
              <a:buNone/>
            </a:pPr>
            <a:r>
              <a:rPr b="1" lang="en-GB" sz="3400">
                <a:solidFill>
                  <a:schemeClr val="lt1"/>
                </a:solidFill>
              </a:rPr>
              <a:t>Proxy Access</a:t>
            </a:r>
            <a:endParaRPr b="1" sz="3400">
              <a:solidFill>
                <a:schemeClr val="lt1"/>
              </a:solidFill>
            </a:endParaRPr>
          </a:p>
          <a:p>
            <a:pPr indent="0" lvl="0" marL="0" rtl="0" algn="l">
              <a:lnSpc>
                <a:spcPct val="100000"/>
              </a:lnSpc>
              <a:spcBef>
                <a:spcPts val="0"/>
              </a:spcBef>
              <a:spcAft>
                <a:spcPts val="0"/>
              </a:spcAft>
              <a:buClr>
                <a:schemeClr val="accent5"/>
              </a:buClr>
              <a:buSzPts val="4400"/>
              <a:buNone/>
            </a:pPr>
            <a:r>
              <a:rPr b="1" lang="en-GB" sz="2400">
                <a:solidFill>
                  <a:schemeClr val="lt1"/>
                </a:solidFill>
              </a:rPr>
              <a:t>Architecture Strawman</a:t>
            </a:r>
            <a:endParaRPr b="1" sz="3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a:t>
            </a:r>
            <a:r>
              <a:rPr lang="en-GB"/>
              <a:t> ownership</a:t>
            </a:r>
            <a:endParaRPr/>
          </a:p>
        </p:txBody>
      </p:sp>
      <p:sp>
        <p:nvSpPr>
          <p:cNvPr id="344" name="Google Shape;344;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sz="2100">
                <a:solidFill>
                  <a:srgbClr val="252525"/>
                </a:solidFill>
                <a:highlight>
                  <a:schemeClr val="lt1"/>
                </a:highlight>
              </a:rPr>
              <a:t>In addition to ownership over the identity itself, decentralized identity provides complete ownership over user data via personal datastores, called </a:t>
            </a:r>
            <a:r>
              <a:rPr lang="en-GB" sz="2100">
                <a:solidFill>
                  <a:srgbClr val="3770F6"/>
                </a:solidFill>
                <a:highlight>
                  <a:schemeClr val="lt1"/>
                </a:highlight>
                <a:uFill>
                  <a:noFill/>
                </a:uFill>
                <a:hlinkClick r:id="rId3">
                  <a:extLst>
                    <a:ext uri="{A12FA001-AC4F-418D-AE19-62706E023703}">
                      <ahyp:hlinkClr val="tx"/>
                    </a:ext>
                  </a:extLst>
                </a:hlinkClick>
              </a:rPr>
              <a:t>identity hubs</a:t>
            </a:r>
            <a:r>
              <a:rPr lang="en-GB" sz="2100">
                <a:solidFill>
                  <a:srgbClr val="252525"/>
                </a:solidFill>
                <a:highlight>
                  <a:schemeClr val="lt1"/>
                </a:highlight>
              </a:rPr>
              <a:t>. Each identity can have one or more identity hub that can store data for one or more services. The key difference between storing data with a specific service via their platform and storing it in an identity hub is that the user retains full ownership of the data, including who can access it. If the user decides to discontinue using the service, or move to a different one, they retain full control over their data.</a:t>
            </a:r>
            <a:endParaRPr sz="2100">
              <a:highlight>
                <a:schemeClr val="lt1"/>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Secure Cryptography</a:t>
            </a:r>
            <a:endParaRPr/>
          </a:p>
        </p:txBody>
      </p:sp>
      <p:sp>
        <p:nvSpPr>
          <p:cNvPr id="350" name="Google Shape;350;p64"/>
          <p:cNvSpPr txBox="1"/>
          <p:nvPr>
            <p:ph idx="1" type="body"/>
          </p:nvPr>
        </p:nvSpPr>
        <p:spPr>
          <a:xfrm>
            <a:off x="311700" y="1152475"/>
            <a:ext cx="8520600" cy="3770100"/>
          </a:xfrm>
          <a:prstGeom prst="rect">
            <a:avLst/>
          </a:prstGeom>
        </p:spPr>
        <p:txBody>
          <a:bodyPr anchorCtr="0" anchor="t" bIns="91425" lIns="91425" spcFirstLastPara="1" rIns="91425" wrap="square" tIns="91425">
            <a:noAutofit/>
          </a:bodyPr>
          <a:lstStyle/>
          <a:p>
            <a:pPr indent="0" lvl="0" marL="0" rtl="0" algn="l">
              <a:lnSpc>
                <a:spcPct val="144444"/>
              </a:lnSpc>
              <a:spcBef>
                <a:spcPts val="0"/>
              </a:spcBef>
              <a:spcAft>
                <a:spcPts val="0"/>
              </a:spcAft>
              <a:buClr>
                <a:schemeClr val="dk1"/>
              </a:buClr>
              <a:buSzPts val="1100"/>
              <a:buFont typeface="Arial"/>
              <a:buNone/>
            </a:pPr>
            <a:r>
              <a:rPr lang="en-GB" sz="1200">
                <a:solidFill>
                  <a:srgbClr val="252525"/>
                </a:solidFill>
                <a:highlight>
                  <a:schemeClr val="lt1"/>
                </a:highlight>
              </a:rPr>
              <a:t>Each identity will contain a decentralized identifier (DID) and a unique private/public encryption pair. DIDs are created as Uniform Resource Identifiers (URIs) and reference individual identities similarly to how URLs form references to web pages. </a:t>
            </a:r>
            <a:endParaRPr sz="1200">
              <a:solidFill>
                <a:srgbClr val="252525"/>
              </a:solidFill>
              <a:highlight>
                <a:schemeClr val="lt1"/>
              </a:highlight>
            </a:endParaRPr>
          </a:p>
          <a:p>
            <a:pPr indent="0" lvl="0" marL="0" rtl="0" algn="l">
              <a:lnSpc>
                <a:spcPct val="144444"/>
              </a:lnSpc>
              <a:spcBef>
                <a:spcPts val="1400"/>
              </a:spcBef>
              <a:spcAft>
                <a:spcPts val="0"/>
              </a:spcAft>
              <a:buClr>
                <a:schemeClr val="dk1"/>
              </a:buClr>
              <a:buSzPts val="1100"/>
              <a:buFont typeface="Arial"/>
              <a:buNone/>
            </a:pPr>
            <a:r>
              <a:rPr lang="en-GB" sz="1200">
                <a:solidFill>
                  <a:srgbClr val="252525"/>
                </a:solidFill>
                <a:highlight>
                  <a:schemeClr val="lt1"/>
                </a:highlight>
              </a:rPr>
              <a:t>The format of a DID starts with a scheme that defines the URI as a DID. The DID Method is a service location where the DID is hosted and resolved, such as the name </a:t>
            </a:r>
            <a:r>
              <a:rPr i="1" lang="en-GB" sz="1200">
                <a:solidFill>
                  <a:srgbClr val="252525"/>
                </a:solidFill>
                <a:highlight>
                  <a:schemeClr val="lt1"/>
                </a:highlight>
              </a:rPr>
              <a:t>sov</a:t>
            </a:r>
            <a:r>
              <a:rPr lang="en-GB" sz="1200">
                <a:solidFill>
                  <a:srgbClr val="252525"/>
                </a:solidFill>
                <a:highlight>
                  <a:schemeClr val="lt1"/>
                </a:highlight>
              </a:rPr>
              <a:t>, which resolves at the </a:t>
            </a:r>
            <a:r>
              <a:rPr lang="en-GB" sz="1200">
                <a:solidFill>
                  <a:srgbClr val="3770F6"/>
                </a:solidFill>
                <a:highlight>
                  <a:schemeClr val="lt1"/>
                </a:highlight>
                <a:uFill>
                  <a:noFill/>
                </a:uFill>
                <a:hlinkClick r:id="rId3">
                  <a:extLst>
                    <a:ext uri="{A12FA001-AC4F-418D-AE19-62706E023703}">
                      <ahyp:hlinkClr val="tx"/>
                    </a:ext>
                  </a:extLst>
                </a:hlinkClick>
              </a:rPr>
              <a:t>Sovrin Network</a:t>
            </a:r>
            <a:r>
              <a:rPr lang="en-GB" sz="1200">
                <a:solidFill>
                  <a:srgbClr val="252525"/>
                </a:solidFill>
                <a:highlight>
                  <a:schemeClr val="lt1"/>
                </a:highlight>
              </a:rPr>
              <a:t>. Other users can obtain public information and verify assertions via the DID Method. The DID Specific Method String is a unique value, within the DID Method, for a given user’s identity. What makes DIDs useful is that they are self-certifying identifiers (users can verify that the link is real) and they can return a companion DID Document (also called a DID Doc) that contains additional information, such as their cloud agent’s address, encryption keys, digital signatures, pointers to additional information, etc. </a:t>
            </a:r>
            <a:endParaRPr sz="1200">
              <a:solidFill>
                <a:srgbClr val="252525"/>
              </a:solidFill>
              <a:highlight>
                <a:schemeClr val="lt1"/>
              </a:highlight>
            </a:endParaRPr>
          </a:p>
          <a:p>
            <a:pPr indent="0" lvl="0" marL="0" rtl="0" algn="l">
              <a:lnSpc>
                <a:spcPct val="144444"/>
              </a:lnSpc>
              <a:spcBef>
                <a:spcPts val="1400"/>
              </a:spcBef>
              <a:spcAft>
                <a:spcPts val="1400"/>
              </a:spcAft>
              <a:buClr>
                <a:schemeClr val="dk1"/>
              </a:buClr>
              <a:buSzPts val="1100"/>
              <a:buFont typeface="Arial"/>
              <a:buNone/>
            </a:pPr>
            <a:r>
              <a:rPr lang="en-GB" sz="1200">
                <a:solidFill>
                  <a:srgbClr val="252525"/>
                </a:solidFill>
                <a:highlight>
                  <a:schemeClr val="lt1"/>
                </a:highlight>
              </a:rPr>
              <a:t>Users may also publish their identity publicly by writing their DID to a distributed ledger or blockchain. The distributed ledger serves as a trusted, decentralized public key infrastructure</a:t>
            </a:r>
            <a:r>
              <a:rPr i="1" lang="en-GB" sz="1200">
                <a:solidFill>
                  <a:srgbClr val="252525"/>
                </a:solidFill>
                <a:highlight>
                  <a:schemeClr val="lt1"/>
                </a:highlight>
              </a:rPr>
              <a:t>. </a:t>
            </a:r>
            <a:r>
              <a:rPr lang="en-GB" sz="1200">
                <a:solidFill>
                  <a:srgbClr val="252525"/>
                </a:solidFill>
                <a:highlight>
                  <a:schemeClr val="lt1"/>
                </a:highlight>
              </a:rPr>
              <a:t>By leveraging the ledger, users can create connections that can be verified by any other user or entity by querying the ledger.</a:t>
            </a:r>
            <a:endParaRPr sz="1200">
              <a:highlight>
                <a:schemeClr val="lt1"/>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500">
                <a:solidFill>
                  <a:srgbClr val="252525"/>
                </a:solidFill>
                <a:highlight>
                  <a:schemeClr val="lt1"/>
                </a:highlight>
              </a:rPr>
              <a:t>Peer-To-Peer Relationships</a:t>
            </a:r>
            <a:endParaRPr sz="2500">
              <a:highlight>
                <a:schemeClr val="lt1"/>
              </a:highlight>
            </a:endParaRPr>
          </a:p>
        </p:txBody>
      </p:sp>
      <p:sp>
        <p:nvSpPr>
          <p:cNvPr id="356" name="Google Shape;356;p65"/>
          <p:cNvSpPr txBox="1"/>
          <p:nvPr>
            <p:ph idx="1" type="body"/>
          </p:nvPr>
        </p:nvSpPr>
        <p:spPr>
          <a:xfrm>
            <a:off x="311700" y="1152475"/>
            <a:ext cx="8520600" cy="3823500"/>
          </a:xfrm>
          <a:prstGeom prst="rect">
            <a:avLst/>
          </a:prstGeom>
        </p:spPr>
        <p:txBody>
          <a:bodyPr anchorCtr="0" anchor="t" bIns="91425" lIns="91425" spcFirstLastPara="1" rIns="91425" wrap="square" tIns="91425">
            <a:normAutofit fontScale="70000"/>
          </a:bodyPr>
          <a:lstStyle/>
          <a:p>
            <a:pPr indent="0" lvl="0" marL="0" rtl="0" algn="l">
              <a:lnSpc>
                <a:spcPct val="144444"/>
              </a:lnSpc>
              <a:spcBef>
                <a:spcPts val="0"/>
              </a:spcBef>
              <a:spcAft>
                <a:spcPts val="0"/>
              </a:spcAft>
              <a:buClr>
                <a:schemeClr val="dk1"/>
              </a:buClr>
              <a:buSzPct val="81481"/>
              <a:buFont typeface="Arial"/>
              <a:buNone/>
            </a:pPr>
            <a:r>
              <a:rPr lang="en-GB" sz="1350">
                <a:solidFill>
                  <a:srgbClr val="252525"/>
                </a:solidFill>
                <a:highlight>
                  <a:schemeClr val="lt1"/>
                </a:highlight>
              </a:rPr>
              <a:t>One of the clear advantages of decentralized models over current models is that decentralized identity users negotiate peer relationships with the users or applications with which they connect. In traditional identity models, a username and password (or its hash) is often sent to a remote application when authenticating a user. Conversely, in decentralized identity models, the identity owner and the remote application securely exchange unique DIDs when creating a new peer relationship. These relationship specific DIDs are known as </a:t>
            </a:r>
            <a:r>
              <a:rPr i="1" lang="en-GB" sz="1350">
                <a:solidFill>
                  <a:srgbClr val="252525"/>
                </a:solidFill>
                <a:highlight>
                  <a:schemeClr val="lt1"/>
                </a:highlight>
              </a:rPr>
              <a:t>pairwise DIDs</a:t>
            </a:r>
            <a:r>
              <a:rPr lang="en-GB" sz="1350">
                <a:solidFill>
                  <a:srgbClr val="252525"/>
                </a:solidFill>
                <a:highlight>
                  <a:schemeClr val="lt1"/>
                </a:highlight>
              </a:rPr>
              <a:t> and are kept only with the negotiating parties (i.e., are never posted to a public ledger) for use during their encrypted operations. Since the pairwise DIDs are privately negotiated only between the two parties, no external public key server, host messaging server, etc. has access to the keys or plaintext messages and strong end-to-end encryption is achieved.</a:t>
            </a:r>
            <a:endParaRPr sz="1350">
              <a:solidFill>
                <a:srgbClr val="252525"/>
              </a:solidFill>
              <a:highlight>
                <a:schemeClr val="lt1"/>
              </a:highlight>
            </a:endParaRPr>
          </a:p>
          <a:p>
            <a:pPr indent="0" lvl="0" marL="0" rtl="0" algn="l">
              <a:lnSpc>
                <a:spcPct val="144444"/>
              </a:lnSpc>
              <a:spcBef>
                <a:spcPts val="1400"/>
              </a:spcBef>
              <a:spcAft>
                <a:spcPts val="0"/>
              </a:spcAft>
              <a:buClr>
                <a:schemeClr val="dk1"/>
              </a:buClr>
              <a:buSzPct val="81481"/>
              <a:buFont typeface="Arial"/>
              <a:buNone/>
            </a:pPr>
            <a:r>
              <a:rPr lang="en-GB" sz="1350">
                <a:solidFill>
                  <a:srgbClr val="252525"/>
                </a:solidFill>
                <a:highlight>
                  <a:schemeClr val="lt1"/>
                </a:highlight>
              </a:rPr>
              <a:t>With peer relationships, either party can choose to terminate the relationship at any time and doing so does not delete the identity. Conversely, under centralized and federated models, a user’s identities exist at the behest of the owning applications and can even be deleted by the owning application. In fact, if every centralized or federated application decided to delete a user’s identity, then that user would effectively cease to exist, at least online.</a:t>
            </a:r>
            <a:endParaRPr sz="1350">
              <a:solidFill>
                <a:srgbClr val="252525"/>
              </a:solidFill>
              <a:highlight>
                <a:schemeClr val="lt1"/>
              </a:highlight>
            </a:endParaRPr>
          </a:p>
          <a:p>
            <a:pPr indent="0" lvl="0" marL="0" rtl="0" algn="l">
              <a:lnSpc>
                <a:spcPct val="144444"/>
              </a:lnSpc>
              <a:spcBef>
                <a:spcPts val="1400"/>
              </a:spcBef>
              <a:spcAft>
                <a:spcPts val="1400"/>
              </a:spcAft>
              <a:buNone/>
            </a:pPr>
            <a:r>
              <a:rPr lang="en-GB" sz="1350">
                <a:solidFill>
                  <a:srgbClr val="252525"/>
                </a:solidFill>
                <a:highlight>
                  <a:schemeClr val="lt1"/>
                </a:highlight>
              </a:rPr>
              <a:t>One significant benefit to users is that pairwise DIDs enable them to identify remote users and establish fully end-to-end encrypted communications with them by using the capabilities of their decentralized identity-enabled apps, while keeping the private encryption keys safely within their own devices. The benefit of this standardized encrypted communications can be understood by examining the current encrypted messaging space. Applications such as WhatsApp, Signal, Wire and MySudo all have end to end encrypted communications. However, they only work within their own system (i.e., Signal app to Signal app), and encrypted communications are not currently possible between separately hosted applications (i.e., Signal app to MySudo app). Communications using DIDs and DID-based communication protocols, can bridge end-to-end encrypted communications between separate walled gardens.</a:t>
            </a:r>
            <a:endParaRPr>
              <a:highlight>
                <a:schemeClr val="lt1"/>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Edge and Cloud Agents</a:t>
            </a:r>
            <a:endParaRPr/>
          </a:p>
        </p:txBody>
      </p:sp>
      <p:sp>
        <p:nvSpPr>
          <p:cNvPr id="362" name="Google Shape;362;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10000"/>
          </a:bodyPr>
          <a:lstStyle/>
          <a:p>
            <a:pPr indent="0" lvl="0" marL="0" rtl="0" algn="l">
              <a:lnSpc>
                <a:spcPct val="144444"/>
              </a:lnSpc>
              <a:spcBef>
                <a:spcPts val="0"/>
              </a:spcBef>
              <a:spcAft>
                <a:spcPts val="0"/>
              </a:spcAft>
              <a:buClr>
                <a:schemeClr val="dk1"/>
              </a:buClr>
              <a:buSzPct val="81481"/>
              <a:buFont typeface="Arial"/>
              <a:buNone/>
            </a:pPr>
            <a:r>
              <a:rPr lang="en-GB" sz="1350">
                <a:solidFill>
                  <a:srgbClr val="252525"/>
                </a:solidFill>
                <a:highlight>
                  <a:schemeClr val="lt1"/>
                </a:highlight>
              </a:rPr>
              <a:t>Users can install applications and subscribe to digital identity services for a wide range of purposes. Digital identity apps that provide local functionality and services (e.g., decentralized identity wallet) provide what is called an edge agent. Digital identity owners can also employ a cloud agent to help them with cloud-based activities. For example, a cloud agent can receive messages sent from remote peers and store them until an identity owner’s edge agent (e.g., device, app, etc.) connects to the cloud and is ready to receive them.</a:t>
            </a:r>
            <a:endParaRPr sz="1350">
              <a:solidFill>
                <a:srgbClr val="252525"/>
              </a:solidFill>
              <a:highlight>
                <a:schemeClr val="lt1"/>
              </a:highlight>
            </a:endParaRPr>
          </a:p>
          <a:p>
            <a:pPr indent="0" lvl="0" marL="0" rtl="0" algn="l">
              <a:lnSpc>
                <a:spcPct val="144444"/>
              </a:lnSpc>
              <a:spcBef>
                <a:spcPts val="1400"/>
              </a:spcBef>
              <a:spcAft>
                <a:spcPts val="0"/>
              </a:spcAft>
              <a:buClr>
                <a:schemeClr val="dk1"/>
              </a:buClr>
              <a:buSzPct val="81481"/>
              <a:buFont typeface="Arial"/>
              <a:buNone/>
            </a:pPr>
            <a:r>
              <a:rPr lang="en-GB" sz="1350">
                <a:solidFill>
                  <a:srgbClr val="252525"/>
                </a:solidFill>
                <a:highlight>
                  <a:schemeClr val="lt1"/>
                </a:highlight>
              </a:rPr>
              <a:t>Both edge and cloud agents abstract the complexity of strong cryptographic services and simplify decentralized identity operations, so that users can invoke very complex operations with a simple button press, such as: ‘Create digital wallet’ or ‘Create identity’. This simplification matches the complexity tolerance threshold of the average internet user and results in apps that users will actually use. </a:t>
            </a:r>
            <a:endParaRPr sz="1350">
              <a:solidFill>
                <a:srgbClr val="252525"/>
              </a:solidFill>
              <a:highlight>
                <a:schemeClr val="lt1"/>
              </a:highlight>
            </a:endParaRPr>
          </a:p>
          <a:p>
            <a:pPr indent="0" lvl="0" marL="0" rtl="0" algn="l">
              <a:lnSpc>
                <a:spcPct val="144444"/>
              </a:lnSpc>
              <a:spcBef>
                <a:spcPts val="1400"/>
              </a:spcBef>
              <a:spcAft>
                <a:spcPts val="1400"/>
              </a:spcAft>
              <a:buNone/>
            </a:pPr>
            <a:r>
              <a:rPr lang="en-GB" sz="1350">
                <a:solidFill>
                  <a:srgbClr val="252525"/>
                </a:solidFill>
                <a:highlight>
                  <a:schemeClr val="lt1"/>
                </a:highlight>
              </a:rPr>
              <a:t>Using edge agents, users become better equipped to easily and unobtrusively manage their identities, public keys, enter into end-to-end encrypted communications with other parties, etc. Similarly, cloud agents enable users to carry out cloud-based operations (e.g., receiving messages) without needing their personal devices to be continuously online.</a:t>
            </a:r>
            <a:endParaRPr>
              <a:highlight>
                <a:schemeClr val="lt1"/>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Verifiable credentials</a:t>
            </a:r>
            <a:endParaRPr/>
          </a:p>
        </p:txBody>
      </p:sp>
      <p:sp>
        <p:nvSpPr>
          <p:cNvPr id="368" name="Google Shape;368;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44444"/>
              </a:lnSpc>
              <a:spcBef>
                <a:spcPts val="0"/>
              </a:spcBef>
              <a:spcAft>
                <a:spcPts val="0"/>
              </a:spcAft>
              <a:buClr>
                <a:schemeClr val="dk1"/>
              </a:buClr>
              <a:buSzPts val="1100"/>
              <a:buFont typeface="Arial"/>
              <a:buNone/>
            </a:pPr>
            <a:r>
              <a:rPr lang="en-GB" sz="1350">
                <a:solidFill>
                  <a:srgbClr val="252525"/>
                </a:solidFill>
                <a:highlight>
                  <a:schemeClr val="lt1"/>
                </a:highlight>
              </a:rPr>
              <a:t>Verifiable credentials are a standardized method for issuing and presenting claims about a person’s identity (e.g., driver’s license, university qualifications, passport, gym membership, etc.). An owner of a verifiable credential can create assertions about those claims (e.g., ‘I graduated’, ‘I’m over 21’, ‘I paid my fees’, etc.) and present those assertions to other parties who can then verify them using decentralized identity cryptographic methods.</a:t>
            </a:r>
            <a:endParaRPr sz="1350">
              <a:solidFill>
                <a:srgbClr val="252525"/>
              </a:solidFill>
              <a:highlight>
                <a:schemeClr val="lt1"/>
              </a:highlight>
            </a:endParaRPr>
          </a:p>
          <a:p>
            <a:pPr indent="0" lvl="0" marL="0" rtl="0" algn="l">
              <a:lnSpc>
                <a:spcPct val="144444"/>
              </a:lnSpc>
              <a:spcBef>
                <a:spcPts val="1400"/>
              </a:spcBef>
              <a:spcAft>
                <a:spcPts val="1400"/>
              </a:spcAft>
              <a:buNone/>
            </a:pPr>
            <a:r>
              <a:rPr lang="en-GB" sz="1350">
                <a:solidFill>
                  <a:srgbClr val="252525"/>
                </a:solidFill>
                <a:highlight>
                  <a:schemeClr val="lt1"/>
                </a:highlight>
              </a:rPr>
              <a:t>Using this process, users can convey trusted and validated information to requesting parties who can validate the information’s authenticity. The potential use cases for verifiable credentials are virtually unlimited and can support high value credentials, such as government IDs, digital university diplomas, etc. Additionally, using verifiable credentials can simplify everyday authentication scenarios like website logins, in app credits, social media post authorship, etc.</a:t>
            </a:r>
            <a:endParaRPr>
              <a:highlight>
                <a:schemeClr val="lt1"/>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Zero K</a:t>
            </a:r>
            <a:r>
              <a:rPr lang="en-GB"/>
              <a:t>nowledge P</a:t>
            </a:r>
            <a:r>
              <a:rPr lang="en-GB"/>
              <a:t>roofs</a:t>
            </a:r>
            <a:endParaRPr/>
          </a:p>
        </p:txBody>
      </p:sp>
      <p:sp>
        <p:nvSpPr>
          <p:cNvPr id="374" name="Google Shape;374;p6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lnSpc>
                <a:spcPct val="144444"/>
              </a:lnSpc>
              <a:spcBef>
                <a:spcPts val="0"/>
              </a:spcBef>
              <a:spcAft>
                <a:spcPts val="0"/>
              </a:spcAft>
              <a:buClr>
                <a:schemeClr val="dk1"/>
              </a:buClr>
              <a:buSzPct val="81481"/>
              <a:buFont typeface="Arial"/>
              <a:buNone/>
            </a:pPr>
            <a:r>
              <a:rPr lang="en-GB" sz="1350">
                <a:solidFill>
                  <a:srgbClr val="252525"/>
                </a:solidFill>
                <a:highlight>
                  <a:schemeClr val="lt1"/>
                </a:highlight>
              </a:rPr>
              <a:t>Another major cryptographic element used by decentralized identities requesting and validating verifiable credential assertions is known as a zero knowledge proof (ZKP</a:t>
            </a:r>
            <a:r>
              <a:rPr i="1" lang="en-GB" sz="1350">
                <a:solidFill>
                  <a:srgbClr val="252525"/>
                </a:solidFill>
                <a:highlight>
                  <a:schemeClr val="lt1"/>
                </a:highlight>
              </a:rPr>
              <a:t>)</a:t>
            </a:r>
            <a:r>
              <a:rPr lang="en-GB" sz="1350">
                <a:solidFill>
                  <a:srgbClr val="252525"/>
                </a:solidFill>
                <a:highlight>
                  <a:schemeClr val="lt1"/>
                </a:highlight>
              </a:rPr>
              <a:t>. The purpose of ZKPs is to enable two parties to make and validate assertions about a data item without having to disclose the data item itself. </a:t>
            </a:r>
            <a:endParaRPr sz="1350">
              <a:solidFill>
                <a:srgbClr val="252525"/>
              </a:solidFill>
              <a:highlight>
                <a:schemeClr val="lt1"/>
              </a:highlight>
            </a:endParaRPr>
          </a:p>
          <a:p>
            <a:pPr indent="0" lvl="0" marL="0" rtl="0" algn="l">
              <a:lnSpc>
                <a:spcPct val="144444"/>
              </a:lnSpc>
              <a:spcBef>
                <a:spcPts val="1400"/>
              </a:spcBef>
              <a:spcAft>
                <a:spcPts val="0"/>
              </a:spcAft>
              <a:buClr>
                <a:schemeClr val="dk1"/>
              </a:buClr>
              <a:buSzPct val="81481"/>
              <a:buFont typeface="Arial"/>
              <a:buNone/>
            </a:pPr>
            <a:r>
              <a:rPr lang="en-GB" sz="1350">
                <a:solidFill>
                  <a:srgbClr val="252525"/>
                </a:solidFill>
                <a:highlight>
                  <a:schemeClr val="lt1"/>
                </a:highlight>
              </a:rPr>
              <a:t>Under centralized or federated architectures, a user can instruct their service operator to provide assertions to other parties. One example is when users provide their birthdate to a host operator who may unlock select information for permitted users. Some of the downsides to this method include users providing a false birthdate or attacks that disclose personal data to hackers. Both site operators and users are left simply hoping that information remains accurate and secure. </a:t>
            </a:r>
            <a:endParaRPr sz="1350">
              <a:solidFill>
                <a:srgbClr val="252525"/>
              </a:solidFill>
              <a:highlight>
                <a:schemeClr val="lt1"/>
              </a:highlight>
            </a:endParaRPr>
          </a:p>
          <a:p>
            <a:pPr indent="0" lvl="0" marL="0" rtl="0" algn="l">
              <a:lnSpc>
                <a:spcPct val="144444"/>
              </a:lnSpc>
              <a:spcBef>
                <a:spcPts val="1400"/>
              </a:spcBef>
              <a:spcAft>
                <a:spcPts val="1400"/>
              </a:spcAft>
              <a:buNone/>
            </a:pPr>
            <a:r>
              <a:rPr lang="en-GB" sz="1350">
                <a:solidFill>
                  <a:srgbClr val="252525"/>
                </a:solidFill>
                <a:highlight>
                  <a:schemeClr val="lt1"/>
                </a:highlight>
              </a:rPr>
              <a:t>Using ZKPs, users (possessing issued verifiable credentials) may assert relevant facts about themselves without having to divulge their actual personal data. For example, using ZKPs a user may receive a national identity credential from a governmental agency, which would contain their birthdate. To participate in some services (e.g., social media accounts), users must prove that they are above a certain age (e.g., age 13 for Facebook). The user could then present the service with verifiable proof that they are above a certain age using the credential from the government agency. The service knows that the user is above a certain age and that this information is provided by a trusted credential, but never knows the specific birthdate of the user. This helps to protect the privacy of the user and protects against the leak of personally identifying information since the birthdate was never provided.</a:t>
            </a:r>
            <a:endParaRPr>
              <a:highlight>
                <a:schemeClr val="lt1"/>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9"/>
          <p:cNvSpPr txBox="1"/>
          <p:nvPr>
            <p:ph idx="2" type="body"/>
          </p:nvPr>
        </p:nvSpPr>
        <p:spPr>
          <a:xfrm>
            <a:off x="6148550" y="820300"/>
            <a:ext cx="2941200" cy="4212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sz="1200">
                <a:solidFill>
                  <a:srgbClr val="24292E"/>
                </a:solidFill>
                <a:highlight>
                  <a:srgbClr val="FFFFFF"/>
                </a:highlight>
              </a:rPr>
              <a:t>The second layer of the Trust over IP stack is defined by the DIDComm secure messaging standards</a:t>
            </a:r>
            <a:r>
              <a:rPr lang="en-GB" sz="1200">
                <a:solidFill>
                  <a:srgbClr val="24292E"/>
                </a:solidFill>
                <a:highlight>
                  <a:srgbClr val="FFFFFF"/>
                </a:highlight>
              </a:rPr>
              <a:t>.</a:t>
            </a:r>
            <a:r>
              <a:rPr lang="en-GB" sz="1200">
                <a:solidFill>
                  <a:srgbClr val="24292E"/>
                </a:solidFill>
                <a:highlight>
                  <a:srgbClr val="FFFFFF"/>
                </a:highlight>
              </a:rPr>
              <a:t> This family of specifications, which are now being defined in the DIDComm Working Group at the </a:t>
            </a:r>
            <a:r>
              <a:rPr lang="en-GB" sz="1200">
                <a:solidFill>
                  <a:schemeClr val="hlink"/>
                </a:solidFill>
                <a:highlight>
                  <a:srgbClr val="FFFFFF"/>
                </a:highlight>
                <a:uFill>
                  <a:noFill/>
                </a:uFill>
                <a:hlinkClick r:id="rId3"/>
              </a:rPr>
              <a:t>Decentralized Identity Foundation</a:t>
            </a:r>
            <a:r>
              <a:rPr lang="en-GB" sz="1200">
                <a:solidFill>
                  <a:srgbClr val="24292E"/>
                </a:solidFill>
                <a:highlight>
                  <a:srgbClr val="FFFFFF"/>
                </a:highlight>
              </a:rPr>
              <a:t>, establish a cryptographic means by which any two software agents (peers) can securely communicate either directly edge-to-edge or via intermediate cloud agents</a:t>
            </a:r>
            <a:endParaRPr sz="1200">
              <a:solidFill>
                <a:srgbClr val="24292E"/>
              </a:solidFill>
              <a:highlight>
                <a:srgbClr val="FFFFFF"/>
              </a:highlight>
            </a:endParaRPr>
          </a:p>
          <a:p>
            <a:pPr indent="0" lvl="0" marL="0" rtl="0" algn="l">
              <a:spcBef>
                <a:spcPts val="1200"/>
              </a:spcBef>
              <a:spcAft>
                <a:spcPts val="0"/>
              </a:spcAft>
              <a:buNone/>
            </a:pPr>
            <a:r>
              <a:rPr lang="en-GB" sz="1200">
                <a:solidFill>
                  <a:srgbClr val="24292E"/>
                </a:solidFill>
                <a:highlight>
                  <a:srgbClr val="FFFFFF"/>
                </a:highlight>
              </a:rPr>
              <a:t>The purpose of Layer Two is to enable peers to form secure DID-to-DID connections so they can:</a:t>
            </a:r>
            <a:endParaRPr sz="1200">
              <a:solidFill>
                <a:srgbClr val="24292E"/>
              </a:solidFill>
              <a:highlight>
                <a:srgbClr val="FFFFFF"/>
              </a:highlight>
            </a:endParaRPr>
          </a:p>
          <a:p>
            <a:pPr indent="0" lvl="0" marL="0" rtl="0" algn="l">
              <a:spcBef>
                <a:spcPts val="1200"/>
              </a:spcBef>
              <a:spcAft>
                <a:spcPts val="0"/>
              </a:spcAft>
              <a:buNone/>
            </a:pPr>
            <a:r>
              <a:rPr lang="en-GB" sz="1200">
                <a:solidFill>
                  <a:srgbClr val="24292E"/>
                </a:solidFill>
                <a:highlight>
                  <a:srgbClr val="FFFFFF"/>
                </a:highlight>
              </a:rPr>
              <a:t>Issue, exchange, and verify credentials over these connections using the data exchange protocols at Layer Three.</a:t>
            </a:r>
            <a:endParaRPr sz="1200">
              <a:solidFill>
                <a:srgbClr val="24292E"/>
              </a:solidFill>
              <a:highlight>
                <a:srgbClr val="FFFFFF"/>
              </a:highlight>
            </a:endParaRPr>
          </a:p>
          <a:p>
            <a:pPr indent="0" lvl="0" marL="0" rtl="0" algn="l">
              <a:spcBef>
                <a:spcPts val="1200"/>
              </a:spcBef>
              <a:spcAft>
                <a:spcPts val="0"/>
              </a:spcAft>
              <a:buNone/>
            </a:pPr>
            <a:r>
              <a:rPr lang="en-GB" sz="1200">
                <a:solidFill>
                  <a:srgbClr val="24292E"/>
                </a:solidFill>
                <a:highlight>
                  <a:srgbClr val="FFFFFF"/>
                </a:highlight>
              </a:rPr>
              <a:t>Access the Layer One cryptographic data structures needed to issue and verify Layer Three credentials regardless of the public utility used by the issuer.</a:t>
            </a:r>
            <a:endParaRPr sz="1200">
              <a:solidFill>
                <a:srgbClr val="24292E"/>
              </a:solidFill>
              <a:highlight>
                <a:srgbClr val="FFFFFF"/>
              </a:highlight>
            </a:endParaRPr>
          </a:p>
          <a:p>
            <a:pPr indent="0" lvl="0" marL="0" rtl="0" algn="l">
              <a:spcBef>
                <a:spcPts val="1200"/>
              </a:spcBef>
              <a:spcAft>
                <a:spcPts val="1200"/>
              </a:spcAft>
              <a:buNone/>
            </a:pPr>
            <a:r>
              <a:rPr lang="en-GB" sz="1200">
                <a:solidFill>
                  <a:srgbClr val="24292E"/>
                </a:solidFill>
                <a:highlight>
                  <a:srgbClr val="FFFFFF"/>
                </a:highlight>
              </a:rPr>
              <a:t>Migrate and port ToIP data between agents, wallets, and secure data stores without restriction. This data portability is critical to the broad adoption and interoperability of ToIP.</a:t>
            </a:r>
            <a:endParaRPr sz="1200">
              <a:solidFill>
                <a:srgbClr val="24292E"/>
              </a:solidFill>
              <a:highlight>
                <a:srgbClr val="FFFFFF"/>
              </a:highlight>
            </a:endParaRPr>
          </a:p>
        </p:txBody>
      </p:sp>
      <p:sp>
        <p:nvSpPr>
          <p:cNvPr id="380" name="Google Shape;380;p69"/>
          <p:cNvSpPr txBox="1"/>
          <p:nvPr>
            <p:ph idx="4294967295" type="ctrTitle"/>
          </p:nvPr>
        </p:nvSpPr>
        <p:spPr>
          <a:xfrm>
            <a:off x="192875" y="498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400">
                <a:solidFill>
                  <a:srgbClr val="222222"/>
                </a:solidFill>
              </a:rPr>
              <a:t>5.2 Layer 2 - The DIDComm Protocol</a:t>
            </a:r>
            <a:endParaRPr b="1" sz="2400">
              <a:solidFill>
                <a:srgbClr val="222222"/>
              </a:solidFill>
            </a:endParaRPr>
          </a:p>
        </p:txBody>
      </p:sp>
      <p:pic>
        <p:nvPicPr>
          <p:cNvPr id="381" name="Google Shape;381;p69"/>
          <p:cNvPicPr preferRelativeResize="0"/>
          <p:nvPr/>
        </p:nvPicPr>
        <p:blipFill>
          <a:blip r:embed="rId4">
            <a:alphaModFix/>
          </a:blip>
          <a:stretch>
            <a:fillRect/>
          </a:stretch>
        </p:blipFill>
        <p:spPr>
          <a:xfrm>
            <a:off x="152400" y="774925"/>
            <a:ext cx="5843749" cy="3568757"/>
          </a:xfrm>
          <a:prstGeom prst="rect">
            <a:avLst/>
          </a:prstGeom>
          <a:noFill/>
          <a:ln>
            <a:noFill/>
          </a:ln>
        </p:spPr>
      </p:pic>
      <p:sp>
        <p:nvSpPr>
          <p:cNvPr id="382" name="Google Shape;382;p69"/>
          <p:cNvSpPr txBox="1"/>
          <p:nvPr/>
        </p:nvSpPr>
        <p:spPr>
          <a:xfrm>
            <a:off x="243875" y="4568800"/>
            <a:ext cx="42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5"/>
              </a:rPr>
              <a:t>The Trust Over IP Stack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70"/>
          <p:cNvSpPr txBox="1"/>
          <p:nvPr>
            <p:ph idx="2" type="body"/>
          </p:nvPr>
        </p:nvSpPr>
        <p:spPr>
          <a:xfrm>
            <a:off x="6148550" y="820300"/>
            <a:ext cx="2683800" cy="3748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91666"/>
              <a:buFont typeface="Arial"/>
              <a:buNone/>
            </a:pPr>
            <a:r>
              <a:rPr lang="en-GB" sz="1200">
                <a:solidFill>
                  <a:srgbClr val="24292E"/>
                </a:solidFill>
                <a:highlight>
                  <a:srgbClr val="FFFFFF"/>
                </a:highlight>
              </a:rPr>
              <a:t>Layer One and Layer Two together enable the establishment of </a:t>
            </a:r>
            <a:r>
              <a:rPr i="1" lang="en-GB" sz="1200">
                <a:solidFill>
                  <a:srgbClr val="24292E"/>
                </a:solidFill>
                <a:highlight>
                  <a:srgbClr val="FFFFFF"/>
                </a:highlight>
              </a:rPr>
              <a:t>cryptographic trust</a:t>
            </a:r>
            <a:r>
              <a:rPr lang="en-GB" sz="1200">
                <a:solidFill>
                  <a:srgbClr val="24292E"/>
                </a:solidFill>
                <a:highlight>
                  <a:srgbClr val="FFFFFF"/>
                </a:highlight>
              </a:rPr>
              <a:t> (also called </a:t>
            </a:r>
            <a:r>
              <a:rPr i="1" lang="en-GB" sz="1200">
                <a:solidFill>
                  <a:srgbClr val="24292E"/>
                </a:solidFill>
                <a:highlight>
                  <a:srgbClr val="FFFFFF"/>
                </a:highlight>
              </a:rPr>
              <a:t>technical trust</a:t>
            </a:r>
            <a:r>
              <a:rPr lang="en-GB" sz="1200">
                <a:solidFill>
                  <a:srgbClr val="24292E"/>
                </a:solidFill>
                <a:highlight>
                  <a:srgbClr val="FFFFFF"/>
                </a:highlight>
              </a:rPr>
              <a:t>) between peers. By contrast, the purpose of Layers Three and Four is to establish </a:t>
            </a:r>
            <a:r>
              <a:rPr i="1" lang="en-GB" sz="1200">
                <a:solidFill>
                  <a:srgbClr val="24292E"/>
                </a:solidFill>
                <a:highlight>
                  <a:srgbClr val="FFFFFF"/>
                </a:highlight>
              </a:rPr>
              <a:t>human trust</a:t>
            </a:r>
            <a:r>
              <a:rPr lang="en-GB" sz="1200">
                <a:solidFill>
                  <a:srgbClr val="24292E"/>
                </a:solidFill>
                <a:highlight>
                  <a:srgbClr val="FFFFFF"/>
                </a:highlight>
              </a:rPr>
              <a:t> between peers—trust between real-world individuals and organizations and the things with which they interact (devices, sensors, appliances, vehicles, buildings, etc.)</a:t>
            </a:r>
            <a:endParaRPr sz="1200">
              <a:solidFill>
                <a:srgbClr val="24292E"/>
              </a:solidFill>
              <a:highlight>
                <a:srgbClr val="FFFFFF"/>
              </a:highlight>
            </a:endParaRPr>
          </a:p>
          <a:p>
            <a:pPr indent="0" lvl="0" marL="0" rtl="0" algn="l">
              <a:spcBef>
                <a:spcPts val="1200"/>
              </a:spcBef>
              <a:spcAft>
                <a:spcPts val="1200"/>
              </a:spcAft>
              <a:buNone/>
            </a:pPr>
            <a:r>
              <a:rPr lang="en-GB" sz="1200">
                <a:solidFill>
                  <a:srgbClr val="24292E"/>
                </a:solidFill>
                <a:highlight>
                  <a:srgbClr val="FFFFFF"/>
                </a:highlight>
              </a:rPr>
              <a:t>Part of the power of the DIDComm protocol at Layer Two is that it lays the foundation for secure, private agent-to-agent connections that can now "speak" any number of data exchange protocols. From the standpoint of the ToIP stack, the most important of these are protocols that support the exchange of </a:t>
            </a:r>
            <a:r>
              <a:rPr i="1" lang="en-GB" sz="1200">
                <a:solidFill>
                  <a:srgbClr val="24292E"/>
                </a:solidFill>
                <a:highlight>
                  <a:srgbClr val="FFFFFF"/>
                </a:highlight>
              </a:rPr>
              <a:t>verifiable credentials</a:t>
            </a:r>
            <a:r>
              <a:rPr lang="en-GB" sz="1200">
                <a:solidFill>
                  <a:srgbClr val="24292E"/>
                </a:solidFill>
                <a:highlight>
                  <a:srgbClr val="FFFFFF"/>
                </a:highlight>
              </a:rPr>
              <a:t>.</a:t>
            </a:r>
            <a:endParaRPr sz="1200">
              <a:solidFill>
                <a:srgbClr val="24292E"/>
              </a:solidFill>
              <a:highlight>
                <a:srgbClr val="FFFFFF"/>
              </a:highlight>
            </a:endParaRPr>
          </a:p>
        </p:txBody>
      </p:sp>
      <p:sp>
        <p:nvSpPr>
          <p:cNvPr id="388" name="Google Shape;388;p70"/>
          <p:cNvSpPr txBox="1"/>
          <p:nvPr>
            <p:ph idx="4294967295" type="ctrTitle"/>
          </p:nvPr>
        </p:nvSpPr>
        <p:spPr>
          <a:xfrm>
            <a:off x="192875" y="498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400">
                <a:solidFill>
                  <a:srgbClr val="222222"/>
                </a:solidFill>
              </a:rPr>
              <a:t>5.3 Layer 3 - Data Exchange Protocols</a:t>
            </a:r>
            <a:endParaRPr b="1" sz="2400">
              <a:solidFill>
                <a:srgbClr val="222222"/>
              </a:solidFill>
            </a:endParaRPr>
          </a:p>
        </p:txBody>
      </p:sp>
      <p:pic>
        <p:nvPicPr>
          <p:cNvPr id="389" name="Google Shape;389;p70"/>
          <p:cNvPicPr preferRelativeResize="0"/>
          <p:nvPr/>
        </p:nvPicPr>
        <p:blipFill>
          <a:blip r:embed="rId3">
            <a:alphaModFix/>
          </a:blip>
          <a:stretch>
            <a:fillRect/>
          </a:stretch>
        </p:blipFill>
        <p:spPr>
          <a:xfrm>
            <a:off x="152400" y="944900"/>
            <a:ext cx="5919273" cy="3008800"/>
          </a:xfrm>
          <a:prstGeom prst="rect">
            <a:avLst/>
          </a:prstGeom>
          <a:noFill/>
          <a:ln>
            <a:noFill/>
          </a:ln>
        </p:spPr>
      </p:pic>
      <p:sp>
        <p:nvSpPr>
          <p:cNvPr id="390" name="Google Shape;390;p70"/>
          <p:cNvSpPr txBox="1"/>
          <p:nvPr/>
        </p:nvSpPr>
        <p:spPr>
          <a:xfrm>
            <a:off x="243875" y="4568800"/>
            <a:ext cx="42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The Trust Over IP Stack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71"/>
          <p:cNvSpPr txBox="1"/>
          <p:nvPr>
            <p:ph idx="1" type="body"/>
          </p:nvPr>
        </p:nvSpPr>
        <p:spPr>
          <a:xfrm>
            <a:off x="0" y="679900"/>
            <a:ext cx="4958700" cy="44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100">
                <a:solidFill>
                  <a:srgbClr val="424242"/>
                </a:solidFill>
                <a:highlight>
                  <a:srgbClr val="FFFFFF"/>
                </a:highlight>
              </a:rPr>
              <a:t>Verifiable credentials exchange (VCE) protocols implement trusted data exchange between different parties in a business process and therefore are the most important use case of decentralised identity. A claim is a statement about an entity (subject). Individual claims can be merged to express a graph of information about a subject. A credential is a set of claims made by the same subject. World Wide Web Consortium (W3C) draft specifications define a verifiable claim (or credential) as a qualification, achievement or piece of information about an entity’s background.</a:t>
            </a:r>
            <a:endParaRPr sz="1100">
              <a:solidFill>
                <a:srgbClr val="424242"/>
              </a:solidFill>
              <a:highlight>
                <a:srgbClr val="FFFFFF"/>
              </a:highlight>
            </a:endParaRPr>
          </a:p>
          <a:p>
            <a:pPr indent="0" lvl="0" marL="0" rtl="0" algn="l">
              <a:spcBef>
                <a:spcPts val="1800"/>
              </a:spcBef>
              <a:spcAft>
                <a:spcPts val="0"/>
              </a:spcAft>
              <a:buClr>
                <a:schemeClr val="dk1"/>
              </a:buClr>
              <a:buSzPts val="1100"/>
              <a:buFont typeface="Arial"/>
              <a:buNone/>
            </a:pPr>
            <a:r>
              <a:rPr lang="en-GB" sz="1100">
                <a:solidFill>
                  <a:srgbClr val="424242"/>
                </a:solidFill>
                <a:highlight>
                  <a:srgbClr val="FFFFFF"/>
                </a:highlight>
              </a:rPr>
              <a:t>Examples are name, age, government identification, address, educational degree, professional certificate and license. Such a claim (or credential) describes a quality or property of an entity that establishes its existence and uniqueness.</a:t>
            </a:r>
            <a:endParaRPr sz="1100">
              <a:solidFill>
                <a:srgbClr val="424242"/>
              </a:solidFill>
              <a:highlight>
                <a:srgbClr val="FFFFFF"/>
              </a:highlight>
            </a:endParaRPr>
          </a:p>
          <a:p>
            <a:pPr indent="0" lvl="0" marL="0" rtl="0" algn="l">
              <a:spcBef>
                <a:spcPts val="1800"/>
              </a:spcBef>
              <a:spcAft>
                <a:spcPts val="1800"/>
              </a:spcAft>
              <a:buNone/>
            </a:pPr>
            <a:r>
              <a:rPr lang="en-GB" sz="1100">
                <a:solidFill>
                  <a:srgbClr val="424242"/>
                </a:solidFill>
                <a:highlight>
                  <a:srgbClr val="FFFFFF"/>
                </a:highlight>
              </a:rPr>
              <a:t>Decentralised identity enables VCE by providing discoverable pairwise unique identifiers for each relationship (with different cryptographic key pairs for each identifier). Therefore, relationships are not transitive (i.e., each relationship represents a unique consensual data exchange). This follows privacy-by-design principles by preventing correlation between identity data associated with different relationships. It also provides the identity trust fabric (ITF) as a trusted medium to store DID documents, standardised schema and credential definition among participants.</a:t>
            </a:r>
            <a:endParaRPr sz="1100">
              <a:solidFill>
                <a:srgbClr val="424242"/>
              </a:solidFill>
              <a:highlight>
                <a:srgbClr val="FFFFFF"/>
              </a:highlight>
            </a:endParaRPr>
          </a:p>
        </p:txBody>
      </p:sp>
      <p:pic>
        <p:nvPicPr>
          <p:cNvPr id="396" name="Google Shape;396;p71"/>
          <p:cNvPicPr preferRelativeResize="0"/>
          <p:nvPr/>
        </p:nvPicPr>
        <p:blipFill>
          <a:blip r:embed="rId3">
            <a:alphaModFix/>
          </a:blip>
          <a:stretch>
            <a:fillRect/>
          </a:stretch>
        </p:blipFill>
        <p:spPr>
          <a:xfrm>
            <a:off x="4882384" y="2222608"/>
            <a:ext cx="4229600" cy="2861768"/>
          </a:xfrm>
          <a:prstGeom prst="rect">
            <a:avLst/>
          </a:prstGeom>
          <a:noFill/>
          <a:ln>
            <a:noFill/>
          </a:ln>
        </p:spPr>
      </p:pic>
      <p:pic>
        <p:nvPicPr>
          <p:cNvPr id="397" name="Google Shape;397;p71"/>
          <p:cNvPicPr preferRelativeResize="0"/>
          <p:nvPr/>
        </p:nvPicPr>
        <p:blipFill>
          <a:blip r:embed="rId4">
            <a:alphaModFix/>
          </a:blip>
          <a:stretch>
            <a:fillRect/>
          </a:stretch>
        </p:blipFill>
        <p:spPr>
          <a:xfrm>
            <a:off x="5065764" y="106325"/>
            <a:ext cx="2571214" cy="2116279"/>
          </a:xfrm>
          <a:prstGeom prst="rect">
            <a:avLst/>
          </a:prstGeom>
          <a:noFill/>
          <a:ln>
            <a:noFill/>
          </a:ln>
        </p:spPr>
      </p:pic>
      <p:sp>
        <p:nvSpPr>
          <p:cNvPr id="398" name="Google Shape;398;p71"/>
          <p:cNvSpPr txBox="1"/>
          <p:nvPr>
            <p:ph idx="4294967295" type="ctrTitle"/>
          </p:nvPr>
        </p:nvSpPr>
        <p:spPr>
          <a:xfrm>
            <a:off x="192875" y="498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400">
                <a:solidFill>
                  <a:srgbClr val="222222"/>
                </a:solidFill>
              </a:rPr>
              <a:t>5.4 </a:t>
            </a:r>
            <a:r>
              <a:rPr b="1" lang="en-GB" sz="2400">
                <a:solidFill>
                  <a:srgbClr val="222222"/>
                </a:solidFill>
              </a:rPr>
              <a:t>Verifiable Credentials</a:t>
            </a:r>
            <a:endParaRPr b="1" sz="2400">
              <a:solidFill>
                <a:srgbClr val="22222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72"/>
          <p:cNvSpPr txBox="1"/>
          <p:nvPr>
            <p:ph idx="2" type="body"/>
          </p:nvPr>
        </p:nvSpPr>
        <p:spPr>
          <a:xfrm>
            <a:off x="311750" y="820300"/>
            <a:ext cx="8520600" cy="374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rgbClr val="24292E"/>
                </a:solidFill>
                <a:highlight>
                  <a:srgbClr val="FFFFFF"/>
                </a:highlight>
              </a:rPr>
              <a:t>Layer Four is the layer where humans interact with applications in order to engage in trusted interactions that serve a specific business, legal, or social purpose. Just as applications call the TCP/IP stack to communicate over the Internet, applications call the ToIP stack to register DIDs, form connections, obtain and exchange verifiable credentials, and engage in trusted data exchange using the protocols in Layers One, Two, and Three.</a:t>
            </a:r>
            <a:endParaRPr sz="1200">
              <a:solidFill>
                <a:srgbClr val="24292E"/>
              </a:solidFill>
              <a:highlight>
                <a:srgbClr val="FFFFFF"/>
              </a:highlight>
            </a:endParaRPr>
          </a:p>
          <a:p>
            <a:pPr indent="0" lvl="0" marL="0" rtl="0" algn="l">
              <a:spcBef>
                <a:spcPts val="1200"/>
              </a:spcBef>
              <a:spcAft>
                <a:spcPts val="0"/>
              </a:spcAft>
              <a:buNone/>
            </a:pPr>
            <a:r>
              <a:rPr lang="en-GB" sz="1200">
                <a:solidFill>
                  <a:srgbClr val="24292E"/>
                </a:solidFill>
                <a:highlight>
                  <a:srgbClr val="FFFFFF"/>
                </a:highlight>
              </a:rPr>
              <a:t>Layer Four is where humans will directly experience the ToIP Governance Stack—specifically the trust marks and policy promises of ecosystem governance frameworks. These specify the purpose, principes, and policies that apply to all governance authorities and governance frameworks operating within that ecosystem—at all four levels of the ToIP stack.</a:t>
            </a:r>
            <a:endParaRPr sz="1200">
              <a:solidFill>
                <a:srgbClr val="24292E"/>
              </a:solidFill>
              <a:highlight>
                <a:srgbClr val="FFFFFF"/>
              </a:highlight>
            </a:endParaRPr>
          </a:p>
          <a:p>
            <a:pPr indent="0" lvl="0" marL="0" rtl="0" algn="l">
              <a:spcBef>
                <a:spcPts val="1200"/>
              </a:spcBef>
              <a:spcAft>
                <a:spcPts val="0"/>
              </a:spcAft>
              <a:buNone/>
            </a:pPr>
            <a:r>
              <a:rPr lang="en-GB" sz="1200">
                <a:solidFill>
                  <a:srgbClr val="24292E"/>
                </a:solidFill>
                <a:highlight>
                  <a:srgbClr val="FFFFFF"/>
                </a:highlight>
              </a:rPr>
              <a:t>The ToIP Governance Stack will define standard roles that can be included in an ecosystem governance framework (EGF) including:</a:t>
            </a:r>
            <a:endParaRPr sz="1200">
              <a:solidFill>
                <a:srgbClr val="24292E"/>
              </a:solidFill>
              <a:highlight>
                <a:srgbClr val="FFFFFF"/>
              </a:highlight>
            </a:endParaRPr>
          </a:p>
          <a:p>
            <a:pPr indent="-304800" lvl="0" marL="457200" rtl="0" algn="l">
              <a:spcBef>
                <a:spcPts val="1200"/>
              </a:spcBef>
              <a:spcAft>
                <a:spcPts val="0"/>
              </a:spcAft>
              <a:buClr>
                <a:srgbClr val="24292E"/>
              </a:buClr>
              <a:buSzPts val="1200"/>
              <a:buChar char="●"/>
            </a:pPr>
            <a:r>
              <a:rPr lang="en-GB" sz="1200">
                <a:solidFill>
                  <a:srgbClr val="24292E"/>
                </a:solidFill>
                <a:highlight>
                  <a:srgbClr val="FFFFFF"/>
                </a:highlight>
              </a:rPr>
              <a:t>Member Directories the provide both human- and machine-searchable listings of the public DIDs and other searchable attributes of participants in the EGF.</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en-GB" sz="1200">
                <a:solidFill>
                  <a:srgbClr val="24292E"/>
                </a:solidFill>
                <a:highlight>
                  <a:srgbClr val="FFFFFF"/>
                </a:highlight>
              </a:rPr>
              <a:t>Auditors who can audit participants in a EGF for compliance with the EGF policies.</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en-GB" sz="1200">
                <a:solidFill>
                  <a:srgbClr val="24292E"/>
                </a:solidFill>
                <a:highlight>
                  <a:srgbClr val="FFFFFF"/>
                </a:highlight>
              </a:rPr>
              <a:t>Accreditors who can accredit auditors when a EGF needs to scale nationally or globally.</a:t>
            </a:r>
            <a:endParaRPr sz="1200">
              <a:solidFill>
                <a:srgbClr val="24292E"/>
              </a:solidFill>
              <a:highlight>
                <a:srgbClr val="FFFFFF"/>
              </a:highlight>
            </a:endParaRPr>
          </a:p>
        </p:txBody>
      </p:sp>
      <p:sp>
        <p:nvSpPr>
          <p:cNvPr id="404" name="Google Shape;404;p72"/>
          <p:cNvSpPr txBox="1"/>
          <p:nvPr>
            <p:ph idx="4294967295" type="ctrTitle"/>
          </p:nvPr>
        </p:nvSpPr>
        <p:spPr>
          <a:xfrm>
            <a:off x="192875" y="498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400">
                <a:solidFill>
                  <a:srgbClr val="222222"/>
                </a:solidFill>
              </a:rPr>
              <a:t>5.5 Layer 4 - Application Ecosystems</a:t>
            </a:r>
            <a:endParaRPr b="1" sz="2400">
              <a:solidFill>
                <a:srgbClr val="222222"/>
              </a:solidFill>
            </a:endParaRPr>
          </a:p>
        </p:txBody>
      </p:sp>
      <p:sp>
        <p:nvSpPr>
          <p:cNvPr id="405" name="Google Shape;405;p72"/>
          <p:cNvSpPr txBox="1"/>
          <p:nvPr/>
        </p:nvSpPr>
        <p:spPr>
          <a:xfrm>
            <a:off x="243875" y="4568800"/>
            <a:ext cx="42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The Trust Over IP Stack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A499"/>
        </a:solidFill>
      </p:bgPr>
    </p:bg>
    <p:spTree>
      <p:nvGrpSpPr>
        <p:cNvPr id="286" name="Shape 286"/>
        <p:cNvGrpSpPr/>
        <p:nvPr/>
      </p:nvGrpSpPr>
      <p:grpSpPr>
        <a:xfrm>
          <a:off x="0" y="0"/>
          <a:ext cx="0" cy="0"/>
          <a:chOff x="0" y="0"/>
          <a:chExt cx="0" cy="0"/>
        </a:xfrm>
      </p:grpSpPr>
      <p:sp>
        <p:nvSpPr>
          <p:cNvPr id="287" name="Google Shape;287;p55"/>
          <p:cNvSpPr txBox="1"/>
          <p:nvPr>
            <p:ph type="ctrTitle"/>
          </p:nvPr>
        </p:nvSpPr>
        <p:spPr>
          <a:xfrm>
            <a:off x="418850" y="501475"/>
            <a:ext cx="7787100" cy="374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Helvetica Neue"/>
              <a:buNone/>
            </a:pPr>
            <a:r>
              <a:rPr b="1" lang="en-GB" sz="2400">
                <a:solidFill>
                  <a:srgbClr val="FFFFFF"/>
                </a:solidFill>
                <a:latin typeface="Arial"/>
                <a:ea typeface="Arial"/>
                <a:cs typeface="Arial"/>
                <a:sym typeface="Arial"/>
              </a:rPr>
              <a:t>1</a:t>
            </a:r>
            <a:r>
              <a:rPr b="1" lang="en-GB" sz="2400">
                <a:solidFill>
                  <a:srgbClr val="FFFFFF"/>
                </a:solidFill>
                <a:latin typeface="Arial"/>
                <a:ea typeface="Arial"/>
                <a:cs typeface="Arial"/>
                <a:sym typeface="Arial"/>
              </a:rPr>
              <a:t> Introduction</a:t>
            </a:r>
            <a:endParaRPr b="1" sz="2400">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Helvetica Neue"/>
              <a:buNone/>
            </a:pPr>
            <a:r>
              <a:t/>
            </a:r>
            <a:endParaRPr b="1" sz="2400">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Helvetica Neue"/>
              <a:buNone/>
            </a:pPr>
            <a:r>
              <a:rPr lang="en-GB" sz="1800">
                <a:solidFill>
                  <a:schemeClr val="accent5"/>
                </a:solidFill>
                <a:latin typeface="Arial"/>
                <a:ea typeface="Arial"/>
                <a:cs typeface="Arial"/>
                <a:sym typeface="Arial"/>
              </a:rPr>
              <a:t>A way to consistently and securely give trusted individuals the right to access NHS services on behalf of the patient</a:t>
            </a:r>
            <a:endParaRPr sz="1800">
              <a:solidFill>
                <a:schemeClr val="accent5"/>
              </a:solidFill>
              <a:latin typeface="Arial"/>
              <a:ea typeface="Arial"/>
              <a:cs typeface="Arial"/>
              <a:sym typeface="Arial"/>
            </a:endParaRPr>
          </a:p>
          <a:p>
            <a:pPr indent="0" lvl="0" marL="0" rtl="0" algn="just">
              <a:lnSpc>
                <a:spcPct val="100000"/>
              </a:lnSpc>
              <a:spcBef>
                <a:spcPts val="900"/>
              </a:spcBef>
              <a:spcAft>
                <a:spcPts val="0"/>
              </a:spcAft>
              <a:buNone/>
            </a:pPr>
            <a:r>
              <a:rPr lang="en-GB" sz="1800">
                <a:solidFill>
                  <a:schemeClr val="accent5"/>
                </a:solidFill>
                <a:latin typeface="Arial"/>
                <a:ea typeface="Arial"/>
                <a:cs typeface="Arial"/>
                <a:sym typeface="Arial"/>
              </a:rPr>
              <a:t>It will provide a standard, digitised, approach to proxy management, owned and controlled by the user, so that we can empower patients to monitor and manage their own health and care needs in the way that best works for them</a:t>
            </a:r>
            <a:endParaRPr sz="1800">
              <a:solidFill>
                <a:schemeClr val="accent5"/>
              </a:solidFill>
              <a:latin typeface="Arial"/>
              <a:ea typeface="Arial"/>
              <a:cs typeface="Arial"/>
              <a:sym typeface="Arial"/>
            </a:endParaRPr>
          </a:p>
          <a:p>
            <a:pPr indent="0" lvl="0" marL="0" rtl="0" algn="just">
              <a:lnSpc>
                <a:spcPct val="100000"/>
              </a:lnSpc>
              <a:spcBef>
                <a:spcPts val="900"/>
              </a:spcBef>
              <a:spcAft>
                <a:spcPts val="0"/>
              </a:spcAft>
              <a:buNone/>
            </a:pPr>
            <a:r>
              <a:t/>
            </a:r>
            <a:endParaRPr sz="1800">
              <a:solidFill>
                <a:schemeClr val="accent5"/>
              </a:solidFill>
              <a:latin typeface="Arial"/>
              <a:ea typeface="Arial"/>
              <a:cs typeface="Arial"/>
              <a:sym typeface="Arial"/>
            </a:endParaRPr>
          </a:p>
          <a:p>
            <a:pPr indent="0" lvl="0" marL="0" rtl="0" algn="just">
              <a:lnSpc>
                <a:spcPct val="115000"/>
              </a:lnSpc>
              <a:spcBef>
                <a:spcPts val="0"/>
              </a:spcBef>
              <a:spcAft>
                <a:spcPts val="0"/>
              </a:spcAft>
              <a:buNone/>
            </a:pPr>
            <a:r>
              <a:rPr i="1" lang="en-GB" sz="1800">
                <a:solidFill>
                  <a:schemeClr val="accent5"/>
                </a:solidFill>
                <a:latin typeface="Arial"/>
                <a:ea typeface="Arial"/>
                <a:cs typeface="Arial"/>
                <a:sym typeface="Arial"/>
              </a:rPr>
              <a:t>Proxy access is about establishing trust </a:t>
            </a:r>
            <a:r>
              <a:rPr i="1" lang="en-GB" sz="1800">
                <a:solidFill>
                  <a:schemeClr val="accent5"/>
                </a:solidFill>
                <a:latin typeface="Arial"/>
                <a:ea typeface="Arial"/>
                <a:cs typeface="Arial"/>
                <a:sym typeface="Arial"/>
              </a:rPr>
              <a:t>between people, care professionals and organisations</a:t>
            </a:r>
            <a:r>
              <a:rPr lang="en-GB" sz="1800">
                <a:solidFill>
                  <a:srgbClr val="FFFFFF"/>
                </a:solidFill>
                <a:latin typeface="Arial"/>
                <a:ea typeface="Arial"/>
                <a:cs typeface="Arial"/>
                <a:sym typeface="Arial"/>
              </a:rPr>
              <a:t>.</a:t>
            </a:r>
            <a:endParaRPr sz="1800">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400"/>
              <a:buFont typeface="Helvetica Neue"/>
              <a:buNone/>
            </a:pPr>
            <a:r>
              <a:t/>
            </a:r>
            <a:endParaRPr sz="1600">
              <a:solidFill>
                <a:srgbClr val="FFFF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73"/>
          <p:cNvSpPr txBox="1"/>
          <p:nvPr>
            <p:ph idx="1" type="body"/>
          </p:nvPr>
        </p:nvSpPr>
        <p:spPr>
          <a:xfrm>
            <a:off x="66500" y="753800"/>
            <a:ext cx="3244200" cy="438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100">
                <a:solidFill>
                  <a:srgbClr val="424242"/>
                </a:solidFill>
                <a:highlight>
                  <a:srgbClr val="FFFFFF"/>
                </a:highlight>
              </a:rPr>
              <a:t>Decentralised identity is evolving to include privacy-oriented mechanisms that reduce excessive information sharing, such as zero-knowledge proofs (ZKPs). This privacy-preserving mechanism uses messaging protocols that enable entities to prove that information available is correct, without the requirement to transmit or share the underlying information.</a:t>
            </a:r>
            <a:endParaRPr sz="1100">
              <a:solidFill>
                <a:srgbClr val="424242"/>
              </a:solidFill>
              <a:highlight>
                <a:srgbClr val="FFFFFF"/>
              </a:highlight>
            </a:endParaRPr>
          </a:p>
          <a:p>
            <a:pPr indent="0" lvl="0" marL="0" rtl="0" algn="l">
              <a:spcBef>
                <a:spcPts val="1800"/>
              </a:spcBef>
              <a:spcAft>
                <a:spcPts val="1800"/>
              </a:spcAft>
              <a:buNone/>
            </a:pPr>
            <a:r>
              <a:rPr lang="en-GB" sz="1100">
                <a:solidFill>
                  <a:srgbClr val="424242"/>
                </a:solidFill>
                <a:highlight>
                  <a:srgbClr val="FFFFFF"/>
                </a:highlight>
              </a:rPr>
              <a:t>ZKPs has applicability in a wide range of verifiable claim exchange use cases, such as age, medical records and professional certifications. These use cases usually involve a verifier asking a question and the user providing an answer (without sharing the underlying information), with a cryptographic proof of answer correctness. The proof is constructed based on an attribute or credential that is usually issued by another organization. For example, users can confirm if they meet the age requirement without sharing their birthday.</a:t>
            </a:r>
            <a:endParaRPr sz="1100"/>
          </a:p>
        </p:txBody>
      </p:sp>
      <p:pic>
        <p:nvPicPr>
          <p:cNvPr id="411" name="Google Shape;411;p73"/>
          <p:cNvPicPr preferRelativeResize="0"/>
          <p:nvPr/>
        </p:nvPicPr>
        <p:blipFill>
          <a:blip r:embed="rId3">
            <a:alphaModFix/>
          </a:blip>
          <a:stretch>
            <a:fillRect/>
          </a:stretch>
        </p:blipFill>
        <p:spPr>
          <a:xfrm>
            <a:off x="3331236" y="1327423"/>
            <a:ext cx="5719500" cy="3109783"/>
          </a:xfrm>
          <a:prstGeom prst="rect">
            <a:avLst/>
          </a:prstGeom>
          <a:noFill/>
          <a:ln>
            <a:noFill/>
          </a:ln>
        </p:spPr>
      </p:pic>
      <p:sp>
        <p:nvSpPr>
          <p:cNvPr id="412" name="Google Shape;412;p73"/>
          <p:cNvSpPr txBox="1"/>
          <p:nvPr>
            <p:ph type="title"/>
          </p:nvPr>
        </p:nvSpPr>
        <p:spPr>
          <a:xfrm>
            <a:off x="467544" y="267494"/>
            <a:ext cx="7632000" cy="5295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None/>
            </a:pPr>
            <a:r>
              <a:rPr b="1" lang="en-GB">
                <a:solidFill>
                  <a:srgbClr val="000000"/>
                </a:solidFill>
              </a:rPr>
              <a:t>6</a:t>
            </a:r>
            <a:r>
              <a:rPr b="1" lang="en-GB" sz="2400">
                <a:solidFill>
                  <a:srgbClr val="000000"/>
                </a:solidFill>
              </a:rPr>
              <a:t> </a:t>
            </a:r>
            <a:r>
              <a:rPr b="1" lang="en-GB">
                <a:solidFill>
                  <a:srgbClr val="000000"/>
                </a:solidFill>
              </a:rPr>
              <a:t>Zero-Knowledge Proof Technologies</a:t>
            </a:r>
            <a:endParaRPr b="1" sz="24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400"/>
              <a:t>Logical architecture </a:t>
            </a:r>
            <a:r>
              <a:rPr lang="en-GB" sz="1400"/>
              <a:t>major</a:t>
            </a:r>
            <a:r>
              <a:rPr lang="en-GB" sz="1400"/>
              <a:t> components and purpose of each element</a:t>
            </a:r>
            <a:endParaRPr sz="1400"/>
          </a:p>
          <a:p>
            <a:pPr indent="-317500" lvl="0" marL="457200" rtl="0" algn="l">
              <a:spcBef>
                <a:spcPts val="1200"/>
              </a:spcBef>
              <a:spcAft>
                <a:spcPts val="0"/>
              </a:spcAft>
              <a:buSzPts val="1400"/>
              <a:buChar char="●"/>
            </a:pPr>
            <a:r>
              <a:rPr lang="en-GB" sz="1400"/>
              <a:t>Agents (cloud or edge) - Software that mediates communication between holders, issuers and verifiers</a:t>
            </a:r>
            <a:endParaRPr sz="1400"/>
          </a:p>
          <a:p>
            <a:pPr indent="-317500" lvl="0" marL="457200" rtl="0" algn="l">
              <a:spcBef>
                <a:spcPts val="0"/>
              </a:spcBef>
              <a:spcAft>
                <a:spcPts val="0"/>
              </a:spcAft>
              <a:buSzPts val="1400"/>
              <a:buChar char="●"/>
            </a:pPr>
            <a:r>
              <a:rPr lang="en-GB" sz="1400"/>
              <a:t>Trust over IP -  </a:t>
            </a:r>
            <a:r>
              <a:rPr lang="en-GB" sz="1400"/>
              <a:t>Sovereign</a:t>
            </a:r>
            <a:r>
              <a:rPr lang="en-GB" sz="1400"/>
              <a:t> (guardianship) and Hyperledger</a:t>
            </a:r>
            <a:endParaRPr sz="1400"/>
          </a:p>
          <a:p>
            <a:pPr indent="-317500" lvl="0" marL="457200" rtl="0" algn="l">
              <a:spcBef>
                <a:spcPts val="0"/>
              </a:spcBef>
              <a:spcAft>
                <a:spcPts val="0"/>
              </a:spcAft>
              <a:buSzPts val="1400"/>
              <a:buChar char="●"/>
            </a:pPr>
            <a:r>
              <a:rPr lang="en-GB" sz="1400"/>
              <a:t>Trust fabric - explore options and alternatives to blockchain?</a:t>
            </a:r>
            <a:endParaRPr sz="1400"/>
          </a:p>
          <a:p>
            <a:pPr indent="-317500" lvl="0" marL="457200" rtl="0" algn="l">
              <a:spcBef>
                <a:spcPts val="0"/>
              </a:spcBef>
              <a:spcAft>
                <a:spcPts val="0"/>
              </a:spcAft>
              <a:buSzPts val="1400"/>
              <a:buChar char="●"/>
            </a:pPr>
            <a:r>
              <a:rPr lang="en-GB" sz="1400"/>
              <a:t>Decentrialised identity - explore the different types, schemes and methods</a:t>
            </a:r>
            <a:endParaRPr sz="1400"/>
          </a:p>
          <a:p>
            <a:pPr indent="-317500" lvl="0" marL="457200" rtl="0" algn="l">
              <a:spcBef>
                <a:spcPts val="0"/>
              </a:spcBef>
              <a:spcAft>
                <a:spcPts val="0"/>
              </a:spcAft>
              <a:buSzPts val="1400"/>
              <a:buChar char="●"/>
            </a:pPr>
            <a:r>
              <a:rPr lang="en-GB" sz="1400"/>
              <a:t>Digital wallets (Edge) - Everynym, Mattr, trinsic, can we use Google or Android wallets</a:t>
            </a:r>
            <a:endParaRPr sz="1400"/>
          </a:p>
          <a:p>
            <a:pPr indent="-317500" lvl="0" marL="457200" rtl="0" algn="l">
              <a:spcBef>
                <a:spcPts val="0"/>
              </a:spcBef>
              <a:spcAft>
                <a:spcPts val="0"/>
              </a:spcAft>
              <a:buSzPts val="1400"/>
              <a:buChar char="●"/>
            </a:pPr>
            <a:r>
              <a:rPr lang="en-GB" sz="1400"/>
              <a:t>Digital Wallet (Cloud) - Integrate into NHS App</a:t>
            </a:r>
            <a:endParaRPr sz="1400"/>
          </a:p>
          <a:p>
            <a:pPr indent="-317500" lvl="0" marL="457200" rtl="0" algn="l">
              <a:spcBef>
                <a:spcPts val="0"/>
              </a:spcBef>
              <a:spcAft>
                <a:spcPts val="0"/>
              </a:spcAft>
              <a:buSzPts val="1400"/>
              <a:buChar char="●"/>
            </a:pPr>
            <a:r>
              <a:rPr lang="en-GB" sz="1400"/>
              <a:t>Verifiable Credential (Standards for VC and decentrialised identity - W3C, is payload FHIR?)</a:t>
            </a:r>
            <a:endParaRPr sz="1400"/>
          </a:p>
          <a:p>
            <a:pPr indent="-317500" lvl="0" marL="457200" rtl="0" algn="l">
              <a:spcBef>
                <a:spcPts val="0"/>
              </a:spcBef>
              <a:spcAft>
                <a:spcPts val="0"/>
              </a:spcAft>
              <a:buSzPts val="1400"/>
              <a:buChar char="●"/>
            </a:pPr>
            <a:r>
              <a:rPr lang="en-GB" sz="1400"/>
              <a:t>OpenID Connect, OAuth 2.0 bridge between VC standards so we can use VC to auth/authz</a:t>
            </a:r>
            <a:endParaRPr sz="1400"/>
          </a:p>
          <a:p>
            <a:pPr indent="-317500" lvl="0" marL="457200" rtl="0" algn="l">
              <a:spcBef>
                <a:spcPts val="0"/>
              </a:spcBef>
              <a:spcAft>
                <a:spcPts val="0"/>
              </a:spcAft>
              <a:buSzPts val="1400"/>
              <a:buChar char="●"/>
            </a:pPr>
            <a:r>
              <a:rPr lang="en-GB" sz="1400"/>
              <a:t>Private credential store - Projections via</a:t>
            </a:r>
            <a:r>
              <a:rPr lang="en-GB" sz="1400"/>
              <a:t> Event Stores? Or personal data stores such as a POD</a:t>
            </a:r>
            <a:endParaRPr sz="1400"/>
          </a:p>
          <a:p>
            <a:pPr indent="-317500" lvl="0" marL="457200" rtl="0" algn="l">
              <a:spcBef>
                <a:spcPts val="0"/>
              </a:spcBef>
              <a:spcAft>
                <a:spcPts val="0"/>
              </a:spcAft>
              <a:buSzPts val="1400"/>
              <a:buChar char="●"/>
            </a:pPr>
            <a:r>
              <a:rPr lang="en-GB" sz="1400"/>
              <a:t>Personal data stores - PODs - alternatives?  (Is this the </a:t>
            </a:r>
            <a:r>
              <a:rPr lang="en-GB" sz="1400"/>
              <a:t>private</a:t>
            </a:r>
            <a:r>
              <a:rPr lang="en-GB" sz="1400"/>
              <a:t> chain in Sovrin) Disclosure APIs?</a:t>
            </a:r>
            <a:endParaRPr sz="1400"/>
          </a:p>
          <a:p>
            <a:pPr indent="-317500" lvl="0" marL="457200" rtl="0" algn="l">
              <a:spcBef>
                <a:spcPts val="0"/>
              </a:spcBef>
              <a:spcAft>
                <a:spcPts val="0"/>
              </a:spcAft>
              <a:buSzPts val="1400"/>
              <a:buChar char="●"/>
            </a:pPr>
            <a:r>
              <a:rPr lang="en-GB" sz="1400"/>
              <a:t>Account - is this just a microservice? How do we integrate this into multiple services?</a:t>
            </a:r>
            <a:endParaRPr sz="1400"/>
          </a:p>
        </p:txBody>
      </p:sp>
      <p:sp>
        <p:nvSpPr>
          <p:cNvPr id="418" name="Google Shape;418;p74"/>
          <p:cNvSpPr txBox="1"/>
          <p:nvPr>
            <p:ph type="title"/>
          </p:nvPr>
        </p:nvSpPr>
        <p:spPr>
          <a:xfrm>
            <a:off x="467544" y="267494"/>
            <a:ext cx="7632000" cy="5295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None/>
            </a:pPr>
            <a:r>
              <a:rPr b="1" lang="en-GB" sz="2400">
                <a:solidFill>
                  <a:srgbClr val="000000"/>
                </a:solidFill>
              </a:rPr>
              <a:t>7</a:t>
            </a:r>
            <a:r>
              <a:rPr b="1" lang="en-GB" sz="2400">
                <a:solidFill>
                  <a:srgbClr val="000000"/>
                </a:solidFill>
              </a:rPr>
              <a:t> Logical Architecture</a:t>
            </a:r>
            <a:r>
              <a:rPr lang="en-GB" sz="2400">
                <a:solidFill>
                  <a:srgbClr val="000000"/>
                </a:solidFill>
              </a:rPr>
              <a:t> </a:t>
            </a:r>
            <a:r>
              <a:rPr lang="en-GB" sz="1550">
                <a:solidFill>
                  <a:srgbClr val="000000"/>
                </a:solidFill>
              </a:rPr>
              <a:t>(draw up as a picture that expands on next slide)</a:t>
            </a:r>
            <a:endParaRPr sz="155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5"/>
          <p:cNvSpPr/>
          <p:nvPr/>
        </p:nvSpPr>
        <p:spPr>
          <a:xfrm>
            <a:off x="269535" y="113000"/>
            <a:ext cx="1880400" cy="33333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5"/>
          <p:cNvSpPr/>
          <p:nvPr/>
        </p:nvSpPr>
        <p:spPr>
          <a:xfrm>
            <a:off x="455160" y="363175"/>
            <a:ext cx="1549500" cy="26391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5"/>
          <p:cNvSpPr/>
          <p:nvPr/>
        </p:nvSpPr>
        <p:spPr>
          <a:xfrm>
            <a:off x="269535" y="4156375"/>
            <a:ext cx="4116000" cy="5004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900"/>
              <a:t>Identity Trust Fabric </a:t>
            </a:r>
            <a:endParaRPr sz="900"/>
          </a:p>
          <a:p>
            <a:pPr indent="0" lvl="0" marL="0" rtl="0" algn="l">
              <a:spcBef>
                <a:spcPts val="0"/>
              </a:spcBef>
              <a:spcAft>
                <a:spcPts val="0"/>
              </a:spcAft>
              <a:buNone/>
            </a:pPr>
            <a:r>
              <a:rPr lang="en-GB" sz="900"/>
              <a:t>(shared ledger)</a:t>
            </a:r>
            <a:endParaRPr sz="900"/>
          </a:p>
        </p:txBody>
      </p:sp>
      <p:sp>
        <p:nvSpPr>
          <p:cNvPr id="426" name="Google Shape;426;p75"/>
          <p:cNvSpPr/>
          <p:nvPr/>
        </p:nvSpPr>
        <p:spPr>
          <a:xfrm>
            <a:off x="2085401" y="4281475"/>
            <a:ext cx="1993800" cy="2502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rPr>
              <a:t>DID Document</a:t>
            </a:r>
            <a:endParaRPr>
              <a:solidFill>
                <a:schemeClr val="lt1"/>
              </a:solidFill>
            </a:endParaRPr>
          </a:p>
        </p:txBody>
      </p:sp>
      <p:sp>
        <p:nvSpPr>
          <p:cNvPr id="427" name="Google Shape;427;p75"/>
          <p:cNvSpPr/>
          <p:nvPr/>
        </p:nvSpPr>
        <p:spPr>
          <a:xfrm>
            <a:off x="592360" y="936175"/>
            <a:ext cx="1202400" cy="18078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t>Derived key pairs</a:t>
            </a:r>
            <a:endParaRPr sz="800"/>
          </a:p>
        </p:txBody>
      </p:sp>
      <p:sp>
        <p:nvSpPr>
          <p:cNvPr id="428" name="Google Shape;428;p75"/>
          <p:cNvSpPr/>
          <p:nvPr/>
        </p:nvSpPr>
        <p:spPr>
          <a:xfrm>
            <a:off x="592360" y="645625"/>
            <a:ext cx="1202400" cy="250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t>Master key (private)</a:t>
            </a:r>
            <a:endParaRPr sz="900"/>
          </a:p>
        </p:txBody>
      </p:sp>
      <p:sp>
        <p:nvSpPr>
          <p:cNvPr id="429" name="Google Shape;429;p75"/>
          <p:cNvSpPr/>
          <p:nvPr/>
        </p:nvSpPr>
        <p:spPr>
          <a:xfrm>
            <a:off x="769929" y="1258170"/>
            <a:ext cx="868500" cy="25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Private</a:t>
            </a:r>
            <a:endParaRPr sz="1000"/>
          </a:p>
        </p:txBody>
      </p:sp>
      <p:sp>
        <p:nvSpPr>
          <p:cNvPr id="430" name="Google Shape;430;p75"/>
          <p:cNvSpPr/>
          <p:nvPr/>
        </p:nvSpPr>
        <p:spPr>
          <a:xfrm>
            <a:off x="685179" y="2426522"/>
            <a:ext cx="868500" cy="25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800"/>
              <a:t>Signed Credentials</a:t>
            </a:r>
            <a:endParaRPr sz="800"/>
          </a:p>
        </p:txBody>
      </p:sp>
      <p:cxnSp>
        <p:nvCxnSpPr>
          <p:cNvPr id="431" name="Google Shape;431;p75"/>
          <p:cNvCxnSpPr>
            <a:stCxn id="430" idx="3"/>
          </p:cNvCxnSpPr>
          <p:nvPr/>
        </p:nvCxnSpPr>
        <p:spPr>
          <a:xfrm>
            <a:off x="1553679" y="2551622"/>
            <a:ext cx="1443600" cy="1725900"/>
          </a:xfrm>
          <a:prstGeom prst="bentConnector2">
            <a:avLst/>
          </a:prstGeom>
          <a:noFill/>
          <a:ln cap="flat" cmpd="sng" w="9525">
            <a:solidFill>
              <a:schemeClr val="dk2"/>
            </a:solidFill>
            <a:prstDash val="dash"/>
            <a:round/>
            <a:headEnd len="med" w="med" type="none"/>
            <a:tailEnd len="med" w="med" type="stealth"/>
          </a:ln>
        </p:spPr>
      </p:cxnSp>
      <p:sp>
        <p:nvSpPr>
          <p:cNvPr id="432" name="Google Shape;432;p75"/>
          <p:cNvSpPr txBox="1"/>
          <p:nvPr/>
        </p:nvSpPr>
        <p:spPr>
          <a:xfrm>
            <a:off x="2149985" y="2323371"/>
            <a:ext cx="928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t>Public identifiers</a:t>
            </a:r>
            <a:endParaRPr sz="800"/>
          </a:p>
        </p:txBody>
      </p:sp>
      <p:sp>
        <p:nvSpPr>
          <p:cNvPr id="433" name="Google Shape;433;p75"/>
          <p:cNvSpPr/>
          <p:nvPr/>
        </p:nvSpPr>
        <p:spPr>
          <a:xfrm>
            <a:off x="582705" y="400535"/>
            <a:ext cx="1259100" cy="22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t>James Brown</a:t>
            </a:r>
            <a:endParaRPr sz="900"/>
          </a:p>
        </p:txBody>
      </p:sp>
      <p:sp>
        <p:nvSpPr>
          <p:cNvPr id="434" name="Google Shape;434;p75"/>
          <p:cNvSpPr/>
          <p:nvPr/>
        </p:nvSpPr>
        <p:spPr>
          <a:xfrm>
            <a:off x="589834" y="2756212"/>
            <a:ext cx="1259100" cy="22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t>Digital Wallet App</a:t>
            </a:r>
            <a:endParaRPr sz="900"/>
          </a:p>
        </p:txBody>
      </p:sp>
      <p:sp>
        <p:nvSpPr>
          <p:cNvPr id="435" name="Google Shape;435;p75"/>
          <p:cNvSpPr/>
          <p:nvPr/>
        </p:nvSpPr>
        <p:spPr>
          <a:xfrm>
            <a:off x="1014517" y="3093625"/>
            <a:ext cx="330900" cy="307800"/>
          </a:xfrm>
          <a:prstGeom prst="ellipse">
            <a:avLst/>
          </a:prstGeom>
          <a:solidFill>
            <a:srgbClr val="07376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6" name="Google Shape;436;p75"/>
          <p:cNvPicPr preferRelativeResize="0"/>
          <p:nvPr/>
        </p:nvPicPr>
        <p:blipFill>
          <a:blip r:embed="rId3">
            <a:alphaModFix/>
          </a:blip>
          <a:stretch>
            <a:fillRect/>
          </a:stretch>
        </p:blipFill>
        <p:spPr>
          <a:xfrm>
            <a:off x="3650700" y="645628"/>
            <a:ext cx="330900" cy="330900"/>
          </a:xfrm>
          <a:prstGeom prst="rect">
            <a:avLst/>
          </a:prstGeom>
          <a:noFill/>
          <a:ln>
            <a:noFill/>
          </a:ln>
        </p:spPr>
      </p:pic>
      <p:pic>
        <p:nvPicPr>
          <p:cNvPr id="437" name="Google Shape;437;p75"/>
          <p:cNvPicPr preferRelativeResize="0"/>
          <p:nvPr/>
        </p:nvPicPr>
        <p:blipFill>
          <a:blip r:embed="rId4">
            <a:alphaModFix/>
          </a:blip>
          <a:stretch>
            <a:fillRect/>
          </a:stretch>
        </p:blipFill>
        <p:spPr>
          <a:xfrm>
            <a:off x="1470180" y="1313670"/>
            <a:ext cx="162349" cy="162349"/>
          </a:xfrm>
          <a:prstGeom prst="rect">
            <a:avLst/>
          </a:prstGeom>
          <a:noFill/>
          <a:ln>
            <a:noFill/>
          </a:ln>
          <a:effectLst>
            <a:reflection blurRad="0" dir="5400000" dist="38100" endA="0" endPos="30000" fadeDir="5400012" kx="0" rotWithShape="0" algn="bl" stPos="0" sy="-100000" ky="0"/>
          </a:effectLst>
        </p:spPr>
      </p:pic>
      <p:pic>
        <p:nvPicPr>
          <p:cNvPr id="438" name="Google Shape;438;p75"/>
          <p:cNvPicPr preferRelativeResize="0"/>
          <p:nvPr/>
        </p:nvPicPr>
        <p:blipFill>
          <a:blip r:embed="rId5">
            <a:alphaModFix/>
          </a:blip>
          <a:stretch>
            <a:fillRect/>
          </a:stretch>
        </p:blipFill>
        <p:spPr>
          <a:xfrm>
            <a:off x="819885" y="1250795"/>
            <a:ext cx="162350" cy="162350"/>
          </a:xfrm>
          <a:prstGeom prst="rect">
            <a:avLst/>
          </a:prstGeom>
          <a:noFill/>
          <a:ln>
            <a:noFill/>
          </a:ln>
        </p:spPr>
      </p:pic>
      <p:sp>
        <p:nvSpPr>
          <p:cNvPr id="439" name="Google Shape;439;p75"/>
          <p:cNvSpPr/>
          <p:nvPr/>
        </p:nvSpPr>
        <p:spPr>
          <a:xfrm>
            <a:off x="759304" y="1846045"/>
            <a:ext cx="868500" cy="250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Private</a:t>
            </a:r>
            <a:endParaRPr sz="1000"/>
          </a:p>
        </p:txBody>
      </p:sp>
      <p:pic>
        <p:nvPicPr>
          <p:cNvPr id="440" name="Google Shape;440;p75"/>
          <p:cNvPicPr preferRelativeResize="0"/>
          <p:nvPr/>
        </p:nvPicPr>
        <p:blipFill>
          <a:blip r:embed="rId4">
            <a:alphaModFix/>
          </a:blip>
          <a:stretch>
            <a:fillRect/>
          </a:stretch>
        </p:blipFill>
        <p:spPr>
          <a:xfrm>
            <a:off x="1459555" y="1901545"/>
            <a:ext cx="162349" cy="162349"/>
          </a:xfrm>
          <a:prstGeom prst="rect">
            <a:avLst/>
          </a:prstGeom>
          <a:noFill/>
          <a:ln>
            <a:noFill/>
          </a:ln>
          <a:effectLst>
            <a:reflection blurRad="0" dir="5400000" dist="38100" endA="0" endPos="30000" fadeDir="5400012" kx="0" rotWithShape="0" algn="bl" stPos="0" sy="-100000" ky="0"/>
          </a:effectLst>
        </p:spPr>
      </p:pic>
      <p:pic>
        <p:nvPicPr>
          <p:cNvPr id="441" name="Google Shape;441;p75"/>
          <p:cNvPicPr preferRelativeResize="0"/>
          <p:nvPr/>
        </p:nvPicPr>
        <p:blipFill>
          <a:blip r:embed="rId5">
            <a:alphaModFix/>
          </a:blip>
          <a:stretch>
            <a:fillRect/>
          </a:stretch>
        </p:blipFill>
        <p:spPr>
          <a:xfrm>
            <a:off x="809260" y="1838670"/>
            <a:ext cx="162350" cy="162350"/>
          </a:xfrm>
          <a:prstGeom prst="rect">
            <a:avLst/>
          </a:prstGeom>
          <a:noFill/>
          <a:ln>
            <a:noFill/>
          </a:ln>
        </p:spPr>
      </p:pic>
      <p:sp>
        <p:nvSpPr>
          <p:cNvPr id="442" name="Google Shape;442;p75"/>
          <p:cNvSpPr/>
          <p:nvPr/>
        </p:nvSpPr>
        <p:spPr>
          <a:xfrm>
            <a:off x="759304" y="1552107"/>
            <a:ext cx="868500" cy="250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Public</a:t>
            </a:r>
            <a:endParaRPr sz="1000"/>
          </a:p>
        </p:txBody>
      </p:sp>
      <p:pic>
        <p:nvPicPr>
          <p:cNvPr id="443" name="Google Shape;443;p75"/>
          <p:cNvPicPr preferRelativeResize="0"/>
          <p:nvPr/>
        </p:nvPicPr>
        <p:blipFill>
          <a:blip r:embed="rId5">
            <a:alphaModFix/>
          </a:blip>
          <a:stretch>
            <a:fillRect/>
          </a:stretch>
        </p:blipFill>
        <p:spPr>
          <a:xfrm>
            <a:off x="809260" y="1544732"/>
            <a:ext cx="162350" cy="162350"/>
          </a:xfrm>
          <a:prstGeom prst="rect">
            <a:avLst/>
          </a:prstGeom>
          <a:noFill/>
          <a:ln>
            <a:noFill/>
          </a:ln>
        </p:spPr>
      </p:pic>
      <p:sp>
        <p:nvSpPr>
          <p:cNvPr id="444" name="Google Shape;444;p75"/>
          <p:cNvSpPr/>
          <p:nvPr/>
        </p:nvSpPr>
        <p:spPr>
          <a:xfrm>
            <a:off x="759304" y="2139982"/>
            <a:ext cx="868500" cy="250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t>Public</a:t>
            </a:r>
            <a:endParaRPr sz="1000"/>
          </a:p>
        </p:txBody>
      </p:sp>
      <p:pic>
        <p:nvPicPr>
          <p:cNvPr id="445" name="Google Shape;445;p75"/>
          <p:cNvPicPr preferRelativeResize="0"/>
          <p:nvPr/>
        </p:nvPicPr>
        <p:blipFill>
          <a:blip r:embed="rId5">
            <a:alphaModFix/>
          </a:blip>
          <a:stretch>
            <a:fillRect/>
          </a:stretch>
        </p:blipFill>
        <p:spPr>
          <a:xfrm>
            <a:off x="809260" y="2132607"/>
            <a:ext cx="162350" cy="162350"/>
          </a:xfrm>
          <a:prstGeom prst="rect">
            <a:avLst/>
          </a:prstGeom>
          <a:noFill/>
          <a:ln>
            <a:noFill/>
          </a:ln>
        </p:spPr>
      </p:pic>
      <p:cxnSp>
        <p:nvCxnSpPr>
          <p:cNvPr id="446" name="Google Shape;446;p75"/>
          <p:cNvCxnSpPr>
            <a:stCxn id="436" idx="2"/>
          </p:cNvCxnSpPr>
          <p:nvPr/>
        </p:nvCxnSpPr>
        <p:spPr>
          <a:xfrm>
            <a:off x="3816150" y="976529"/>
            <a:ext cx="25500" cy="3284700"/>
          </a:xfrm>
          <a:prstGeom prst="straightConnector1">
            <a:avLst/>
          </a:prstGeom>
          <a:noFill/>
          <a:ln cap="flat" cmpd="sng" w="9525">
            <a:solidFill>
              <a:schemeClr val="dk2"/>
            </a:solidFill>
            <a:prstDash val="dash"/>
            <a:round/>
            <a:headEnd len="med" w="med" type="stealth"/>
            <a:tailEnd len="med" w="med" type="none"/>
          </a:ln>
        </p:spPr>
      </p:cxnSp>
      <p:sp>
        <p:nvSpPr>
          <p:cNvPr id="447" name="Google Shape;447;p75"/>
          <p:cNvSpPr txBox="1"/>
          <p:nvPr/>
        </p:nvSpPr>
        <p:spPr>
          <a:xfrm>
            <a:off x="2918869" y="256375"/>
            <a:ext cx="779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t>Issue/Certify Credentials</a:t>
            </a:r>
            <a:endParaRPr sz="800"/>
          </a:p>
        </p:txBody>
      </p:sp>
      <p:pic>
        <p:nvPicPr>
          <p:cNvPr id="448" name="Google Shape;448;p75"/>
          <p:cNvPicPr preferRelativeResize="0"/>
          <p:nvPr/>
        </p:nvPicPr>
        <p:blipFill>
          <a:blip r:embed="rId6">
            <a:alphaModFix/>
          </a:blip>
          <a:stretch>
            <a:fillRect/>
          </a:stretch>
        </p:blipFill>
        <p:spPr>
          <a:xfrm>
            <a:off x="3108253" y="629425"/>
            <a:ext cx="368350" cy="500400"/>
          </a:xfrm>
          <a:prstGeom prst="rect">
            <a:avLst/>
          </a:prstGeom>
          <a:noFill/>
          <a:ln>
            <a:noFill/>
          </a:ln>
        </p:spPr>
      </p:pic>
      <p:cxnSp>
        <p:nvCxnSpPr>
          <p:cNvPr id="449" name="Google Shape;449;p75"/>
          <p:cNvCxnSpPr/>
          <p:nvPr/>
        </p:nvCxnSpPr>
        <p:spPr>
          <a:xfrm>
            <a:off x="3295808" y="1088574"/>
            <a:ext cx="23100" cy="3188700"/>
          </a:xfrm>
          <a:prstGeom prst="straightConnector1">
            <a:avLst/>
          </a:prstGeom>
          <a:noFill/>
          <a:ln cap="flat" cmpd="sng" w="9525">
            <a:solidFill>
              <a:schemeClr val="dk2"/>
            </a:solidFill>
            <a:prstDash val="dash"/>
            <a:round/>
            <a:headEnd len="med" w="med" type="none"/>
            <a:tailEnd len="med" w="med" type="stealth"/>
          </a:ln>
        </p:spPr>
      </p:cxnSp>
      <p:sp>
        <p:nvSpPr>
          <p:cNvPr id="450" name="Google Shape;450;p75"/>
          <p:cNvSpPr txBox="1"/>
          <p:nvPr/>
        </p:nvSpPr>
        <p:spPr>
          <a:xfrm>
            <a:off x="3571062" y="256375"/>
            <a:ext cx="779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t>Verify</a:t>
            </a:r>
            <a:endParaRPr sz="800"/>
          </a:p>
          <a:p>
            <a:pPr indent="0" lvl="0" marL="0" rtl="0" algn="l">
              <a:spcBef>
                <a:spcPts val="0"/>
              </a:spcBef>
              <a:spcAft>
                <a:spcPts val="0"/>
              </a:spcAft>
              <a:buNone/>
            </a:pPr>
            <a:r>
              <a:rPr lang="en-GB" sz="800"/>
              <a:t>Credentials</a:t>
            </a:r>
            <a:endParaRPr sz="800"/>
          </a:p>
        </p:txBody>
      </p:sp>
      <p:sp>
        <p:nvSpPr>
          <p:cNvPr id="451" name="Google Shape;451;p75"/>
          <p:cNvSpPr/>
          <p:nvPr/>
        </p:nvSpPr>
        <p:spPr>
          <a:xfrm>
            <a:off x="4698038" y="4019166"/>
            <a:ext cx="1783500" cy="774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800"/>
              <a:t>Public keys, service endpoints, credential schemas</a:t>
            </a:r>
            <a:r>
              <a:rPr lang="en-GB" sz="800"/>
              <a:t>, credential definitions</a:t>
            </a:r>
            <a:endParaRPr sz="800"/>
          </a:p>
        </p:txBody>
      </p:sp>
      <p:cxnSp>
        <p:nvCxnSpPr>
          <p:cNvPr id="452" name="Google Shape;452;p75"/>
          <p:cNvCxnSpPr>
            <a:stCxn id="451" idx="1"/>
            <a:endCxn id="426" idx="3"/>
          </p:cNvCxnSpPr>
          <p:nvPr/>
        </p:nvCxnSpPr>
        <p:spPr>
          <a:xfrm rot="10800000">
            <a:off x="4079138" y="4406616"/>
            <a:ext cx="618900" cy="0"/>
          </a:xfrm>
          <a:prstGeom prst="straightConnector1">
            <a:avLst/>
          </a:prstGeom>
          <a:noFill/>
          <a:ln cap="flat" cmpd="sng" w="9525">
            <a:solidFill>
              <a:schemeClr val="dk2"/>
            </a:solidFill>
            <a:prstDash val="solid"/>
            <a:round/>
            <a:headEnd len="med" w="med" type="none"/>
            <a:tailEnd len="med" w="med" type="stealth"/>
          </a:ln>
        </p:spPr>
      </p:cxnSp>
      <p:sp>
        <p:nvSpPr>
          <p:cNvPr id="453" name="Google Shape;453;p75"/>
          <p:cNvSpPr/>
          <p:nvPr/>
        </p:nvSpPr>
        <p:spPr>
          <a:xfrm>
            <a:off x="4338905" y="165980"/>
            <a:ext cx="2340600" cy="43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Application</a:t>
            </a:r>
            <a:endParaRPr sz="1000"/>
          </a:p>
        </p:txBody>
      </p:sp>
      <p:sp>
        <p:nvSpPr>
          <p:cNvPr id="454" name="Google Shape;454;p75"/>
          <p:cNvSpPr/>
          <p:nvPr/>
        </p:nvSpPr>
        <p:spPr>
          <a:xfrm>
            <a:off x="4338905" y="641205"/>
            <a:ext cx="2340600" cy="431100"/>
          </a:xfrm>
          <a:prstGeom prst="rect">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solidFill>
                  <a:schemeClr val="lt1"/>
                </a:solidFill>
              </a:rPr>
              <a:t>Decentralised Identity Implementation</a:t>
            </a:r>
            <a:endParaRPr sz="1000">
              <a:solidFill>
                <a:schemeClr val="lt1"/>
              </a:solidFill>
            </a:endParaRPr>
          </a:p>
          <a:p>
            <a:pPr indent="0" lvl="0" marL="0" rtl="0" algn="l">
              <a:spcBef>
                <a:spcPts val="0"/>
              </a:spcBef>
              <a:spcAft>
                <a:spcPts val="0"/>
              </a:spcAft>
              <a:buNone/>
            </a:pPr>
            <a:r>
              <a:rPr lang="en-GB" sz="800">
                <a:solidFill>
                  <a:schemeClr val="lt1"/>
                </a:solidFill>
              </a:rPr>
              <a:t>(Wallet, Agent, SDK, API, Payload, Encoding)</a:t>
            </a:r>
            <a:endParaRPr sz="800">
              <a:solidFill>
                <a:schemeClr val="lt1"/>
              </a:solidFill>
            </a:endParaRPr>
          </a:p>
        </p:txBody>
      </p:sp>
      <p:sp>
        <p:nvSpPr>
          <p:cNvPr id="455" name="Google Shape;455;p75"/>
          <p:cNvSpPr/>
          <p:nvPr/>
        </p:nvSpPr>
        <p:spPr>
          <a:xfrm>
            <a:off x="4338905" y="1116430"/>
            <a:ext cx="2340600" cy="43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Data Protection &amp; Authentication</a:t>
            </a:r>
            <a:endParaRPr sz="1000"/>
          </a:p>
        </p:txBody>
      </p:sp>
      <p:sp>
        <p:nvSpPr>
          <p:cNvPr id="456" name="Google Shape;456;p75"/>
          <p:cNvSpPr/>
          <p:nvPr/>
        </p:nvSpPr>
        <p:spPr>
          <a:xfrm>
            <a:off x="4338905" y="1591655"/>
            <a:ext cx="2340600" cy="43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Identifier</a:t>
            </a:r>
            <a:endParaRPr sz="1000"/>
          </a:p>
        </p:txBody>
      </p:sp>
      <p:sp>
        <p:nvSpPr>
          <p:cNvPr id="457" name="Google Shape;457;p75"/>
          <p:cNvSpPr/>
          <p:nvPr/>
        </p:nvSpPr>
        <p:spPr>
          <a:xfrm>
            <a:off x="4338905" y="2066880"/>
            <a:ext cx="2340600" cy="431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Identity Trust Fabric</a:t>
            </a:r>
            <a:endParaRPr sz="1000"/>
          </a:p>
        </p:txBody>
      </p:sp>
      <p:sp>
        <p:nvSpPr>
          <p:cNvPr id="458" name="Google Shape;458;p75"/>
          <p:cNvSpPr txBox="1"/>
          <p:nvPr/>
        </p:nvSpPr>
        <p:spPr>
          <a:xfrm>
            <a:off x="6875800" y="165975"/>
            <a:ext cx="21942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1000">
                <a:solidFill>
                  <a:schemeClr val="dk1"/>
                </a:solidFill>
              </a:rPr>
              <a:t>Wallet</a:t>
            </a:r>
            <a:r>
              <a:rPr lang="en-GB" sz="1000">
                <a:solidFill>
                  <a:schemeClr val="dk1"/>
                </a:solidFill>
              </a:rPr>
              <a:t> - </a:t>
            </a:r>
            <a:endParaRPr sz="1000">
              <a:solidFill>
                <a:schemeClr val="dk1"/>
              </a:solidFill>
            </a:endParaRPr>
          </a:p>
          <a:p>
            <a:pPr indent="0" lvl="0" marL="0" rtl="0" algn="l">
              <a:spcBef>
                <a:spcPts val="0"/>
              </a:spcBef>
              <a:spcAft>
                <a:spcPts val="0"/>
              </a:spcAft>
              <a:buClr>
                <a:schemeClr val="dk1"/>
              </a:buClr>
              <a:buSzPts val="1100"/>
              <a:buFont typeface="Arial"/>
              <a:buNone/>
            </a:pPr>
            <a:r>
              <a:rPr b="1" lang="en-GB" sz="1000">
                <a:solidFill>
                  <a:schemeClr val="dk1"/>
                </a:solidFill>
              </a:rPr>
              <a:t>API</a:t>
            </a:r>
            <a:r>
              <a:rPr lang="en-GB" sz="1000">
                <a:solidFill>
                  <a:schemeClr val="dk1"/>
                </a:solidFill>
              </a:rPr>
              <a:t> - </a:t>
            </a:r>
            <a:endParaRPr sz="1000">
              <a:solidFill>
                <a:schemeClr val="dk1"/>
              </a:solidFill>
            </a:endParaRPr>
          </a:p>
          <a:p>
            <a:pPr indent="0" lvl="0" marL="0" rtl="0" algn="l">
              <a:spcBef>
                <a:spcPts val="0"/>
              </a:spcBef>
              <a:spcAft>
                <a:spcPts val="0"/>
              </a:spcAft>
              <a:buClr>
                <a:schemeClr val="dk1"/>
              </a:buClr>
              <a:buSzPts val="1100"/>
              <a:buFont typeface="Arial"/>
              <a:buNone/>
            </a:pPr>
            <a:r>
              <a:rPr b="1" lang="en-GB" sz="1000">
                <a:solidFill>
                  <a:schemeClr val="dk1"/>
                </a:solidFill>
              </a:rPr>
              <a:t>Agent</a:t>
            </a:r>
            <a:r>
              <a:rPr lang="en-GB" sz="1000">
                <a:solidFill>
                  <a:schemeClr val="dk1"/>
                </a:solidFill>
              </a:rPr>
              <a:t> - </a:t>
            </a:r>
            <a:endParaRPr sz="1000">
              <a:solidFill>
                <a:schemeClr val="dk1"/>
              </a:solidFill>
            </a:endParaRPr>
          </a:p>
          <a:p>
            <a:pPr indent="0" lvl="0" marL="0" rtl="0" algn="l">
              <a:spcBef>
                <a:spcPts val="0"/>
              </a:spcBef>
              <a:spcAft>
                <a:spcPts val="0"/>
              </a:spcAft>
              <a:buNone/>
            </a:pPr>
            <a:r>
              <a:rPr b="1" lang="en-GB" sz="1000"/>
              <a:t>Payload</a:t>
            </a:r>
            <a:r>
              <a:rPr lang="en-GB" sz="1000"/>
              <a:t> - used to exchange data between identity owners based on an extensible schema (possible options to explore are JSON-LD, JWT, CWT)</a:t>
            </a:r>
            <a:endParaRPr sz="1000"/>
          </a:p>
          <a:p>
            <a:pPr indent="0" lvl="0" marL="0" rtl="0" algn="l">
              <a:spcBef>
                <a:spcPts val="0"/>
              </a:spcBef>
              <a:spcAft>
                <a:spcPts val="0"/>
              </a:spcAft>
              <a:buNone/>
            </a:pPr>
            <a:r>
              <a:rPr b="1" lang="en-GB" sz="1000"/>
              <a:t>Encoding</a:t>
            </a:r>
            <a:r>
              <a:rPr lang="en-GB" sz="1000"/>
              <a:t> - consider multiple options e.g. JSON, Protocol Buffers, Avro</a:t>
            </a:r>
            <a:endParaRPr sz="1000"/>
          </a:p>
          <a:p>
            <a:pPr indent="0" lvl="0" marL="0" rtl="0" algn="l">
              <a:spcBef>
                <a:spcPts val="0"/>
              </a:spcBef>
              <a:spcAft>
                <a:spcPts val="0"/>
              </a:spcAft>
              <a:buNone/>
            </a:pPr>
            <a:r>
              <a:rPr b="1" lang="en-GB" sz="1000"/>
              <a:t>SDK</a:t>
            </a:r>
            <a:r>
              <a:rPr lang="en-GB" sz="1000"/>
              <a:t> - Open source (consider Evernym, Mattr etc.)</a:t>
            </a:r>
            <a:endParaRPr sz="1000"/>
          </a:p>
          <a:p>
            <a:pPr indent="0" lvl="0" marL="0" rtl="0" algn="l">
              <a:spcBef>
                <a:spcPts val="0"/>
              </a:spcBef>
              <a:spcAft>
                <a:spcPts val="0"/>
              </a:spcAft>
              <a:buNone/>
            </a:pPr>
            <a:r>
              <a:t/>
            </a:r>
            <a:endParaRPr sz="1000"/>
          </a:p>
        </p:txBody>
      </p:sp>
      <p:pic>
        <p:nvPicPr>
          <p:cNvPr id="459" name="Google Shape;459;p75"/>
          <p:cNvPicPr preferRelativeResize="0"/>
          <p:nvPr/>
        </p:nvPicPr>
        <p:blipFill>
          <a:blip r:embed="rId7">
            <a:alphaModFix/>
          </a:blip>
          <a:stretch>
            <a:fillRect/>
          </a:stretch>
        </p:blipFill>
        <p:spPr>
          <a:xfrm>
            <a:off x="6875800" y="2945475"/>
            <a:ext cx="2194200" cy="184860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6"/>
          <p:cNvSpPr txBox="1"/>
          <p:nvPr>
            <p:ph idx="1" type="body"/>
          </p:nvPr>
        </p:nvSpPr>
        <p:spPr>
          <a:xfrm>
            <a:off x="311700" y="524700"/>
            <a:ext cx="8520600" cy="4618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solidFill>
                  <a:schemeClr val="dk1"/>
                </a:solidFill>
                <a:latin typeface="Calibri"/>
                <a:ea typeface="Calibri"/>
                <a:cs typeface="Calibri"/>
                <a:sym typeface="Calibri"/>
              </a:rPr>
              <a:t>Lisa</a:t>
            </a:r>
            <a:r>
              <a:rPr lang="en-GB" sz="1000">
                <a:solidFill>
                  <a:schemeClr val="dk1"/>
                </a:solidFill>
                <a:latin typeface="Calibri"/>
                <a:ea typeface="Calibri"/>
                <a:cs typeface="Calibri"/>
                <a:sym typeface="Calibri"/>
              </a:rPr>
              <a:t> wants to check in to an outpatient appointment at her local Hospital. The Hospital publishes its public DID on its website and allows patients to register their attendances by tapping an NFC terminal in the Hospital lobby. </a:t>
            </a:r>
            <a:r>
              <a:rPr lang="en-GB" sz="1000">
                <a:solidFill>
                  <a:schemeClr val="dk1"/>
                </a:solidFill>
                <a:latin typeface="Calibri"/>
                <a:ea typeface="Calibri"/>
                <a:cs typeface="Calibri"/>
                <a:sym typeface="Calibri"/>
              </a:rPr>
              <a:t>Lisa</a:t>
            </a:r>
            <a:r>
              <a:rPr lang="en-GB" sz="1000">
                <a:solidFill>
                  <a:schemeClr val="dk1"/>
                </a:solidFill>
                <a:latin typeface="Calibri"/>
                <a:ea typeface="Calibri"/>
                <a:cs typeface="Calibri"/>
                <a:sym typeface="Calibri"/>
              </a:rPr>
              <a:t> registers her attendance and establishes a secure channel of communication by tapping the NFC terminal or reading a </a:t>
            </a:r>
            <a:r>
              <a:rPr lang="en-GB" sz="1000">
                <a:solidFill>
                  <a:schemeClr val="dk1"/>
                </a:solidFill>
                <a:latin typeface="Calibri"/>
                <a:ea typeface="Calibri"/>
                <a:cs typeface="Calibri"/>
                <a:sym typeface="Calibri"/>
              </a:rPr>
              <a:t>QR </a:t>
            </a:r>
            <a:r>
              <a:rPr lang="en-GB" sz="1000">
                <a:solidFill>
                  <a:schemeClr val="dk1"/>
                </a:solidFill>
                <a:latin typeface="Calibri"/>
                <a:ea typeface="Calibri"/>
                <a:cs typeface="Calibri"/>
                <a:sym typeface="Calibri"/>
              </a:rPr>
              <a:t>Code</a:t>
            </a:r>
            <a:r>
              <a:rPr lang="en-GB" sz="1000">
                <a:solidFill>
                  <a:schemeClr val="dk1"/>
                </a:solidFill>
                <a:latin typeface="Calibri"/>
                <a:ea typeface="Calibri"/>
                <a:cs typeface="Calibri"/>
                <a:sym typeface="Calibri"/>
              </a:rPr>
              <a:t>.</a:t>
            </a:r>
            <a:endParaRPr sz="1000">
              <a:solidFill>
                <a:schemeClr val="dk1"/>
              </a:solidFill>
              <a:latin typeface="Calibri"/>
              <a:ea typeface="Calibri"/>
              <a:cs typeface="Calibri"/>
              <a:sym typeface="Calibri"/>
            </a:endParaRPr>
          </a:p>
          <a:p>
            <a:pPr indent="0" lvl="0" marL="0" rtl="0" algn="l">
              <a:lnSpc>
                <a:spcPct val="100000"/>
              </a:lnSpc>
              <a:spcBef>
                <a:spcPts val="600"/>
              </a:spcBef>
              <a:spcAft>
                <a:spcPts val="0"/>
              </a:spcAft>
              <a:buNone/>
            </a:pPr>
            <a:r>
              <a:rPr lang="en-GB" sz="1000">
                <a:solidFill>
                  <a:schemeClr val="dk1"/>
                </a:solidFill>
                <a:latin typeface="Calibri"/>
                <a:ea typeface="Calibri"/>
                <a:cs typeface="Calibri"/>
                <a:sym typeface="Calibri"/>
              </a:rPr>
              <a:t>Lisa</a:t>
            </a:r>
            <a:r>
              <a:rPr lang="en-GB" sz="1000">
                <a:solidFill>
                  <a:schemeClr val="dk1"/>
                </a:solidFill>
                <a:latin typeface="Calibri"/>
                <a:ea typeface="Calibri"/>
                <a:cs typeface="Calibri"/>
                <a:sym typeface="Calibri"/>
              </a:rPr>
              <a:t>’s digital wallet app recognises the NFC terminal as communicating a DID. It looks up the DID, and retrieves the current DID document. It verifies that the DID document is valid and signed by the holder of the DID. Within the DID document is the endpoint for the Hospital’s agent. </a:t>
            </a:r>
            <a:r>
              <a:rPr lang="en-GB" sz="1000">
                <a:solidFill>
                  <a:schemeClr val="dk1"/>
                </a:solidFill>
                <a:latin typeface="Calibri"/>
                <a:ea typeface="Calibri"/>
                <a:cs typeface="Calibri"/>
                <a:sym typeface="Calibri"/>
              </a:rPr>
              <a:t>Lisa</a:t>
            </a:r>
            <a:r>
              <a:rPr lang="en-GB" sz="1000">
                <a:solidFill>
                  <a:schemeClr val="dk1"/>
                </a:solidFill>
                <a:latin typeface="Calibri"/>
                <a:ea typeface="Calibri"/>
                <a:cs typeface="Calibri"/>
                <a:sym typeface="Calibri"/>
              </a:rPr>
              <a:t>’s wallet app then automatically creates a new private DID for </a:t>
            </a:r>
            <a:r>
              <a:rPr lang="en-GB" sz="1000">
                <a:solidFill>
                  <a:schemeClr val="dk1"/>
                </a:solidFill>
                <a:latin typeface="Calibri"/>
                <a:ea typeface="Calibri"/>
                <a:cs typeface="Calibri"/>
                <a:sym typeface="Calibri"/>
              </a:rPr>
              <a:t>Lisa</a:t>
            </a:r>
            <a:r>
              <a:rPr lang="en-GB" sz="1000">
                <a:solidFill>
                  <a:schemeClr val="dk1"/>
                </a:solidFill>
                <a:latin typeface="Calibri"/>
                <a:ea typeface="Calibri"/>
                <a:cs typeface="Calibri"/>
                <a:sym typeface="Calibri"/>
              </a:rPr>
              <a:t>’s relationship with her Hospital. </a:t>
            </a:r>
            <a:endParaRPr sz="1000">
              <a:solidFill>
                <a:schemeClr val="dk1"/>
              </a:solidFill>
              <a:latin typeface="Calibri"/>
              <a:ea typeface="Calibri"/>
              <a:cs typeface="Calibri"/>
              <a:sym typeface="Calibri"/>
            </a:endParaRPr>
          </a:p>
          <a:p>
            <a:pPr indent="0" lvl="0" marL="0" rtl="0" algn="l">
              <a:lnSpc>
                <a:spcPct val="100000"/>
              </a:lnSpc>
              <a:spcBef>
                <a:spcPts val="600"/>
              </a:spcBef>
              <a:spcAft>
                <a:spcPts val="0"/>
              </a:spcAft>
              <a:buNone/>
            </a:pPr>
            <a:r>
              <a:rPr lang="en-GB" sz="1000">
                <a:solidFill>
                  <a:schemeClr val="dk1"/>
                </a:solidFill>
                <a:latin typeface="Calibri"/>
                <a:ea typeface="Calibri"/>
                <a:cs typeface="Calibri"/>
                <a:sym typeface="Calibri"/>
              </a:rPr>
              <a:t>This private DID will have its own private DID document containing a new public verification key, plus the unique agent endpoint that she wants the Hospital to use.</a:t>
            </a:r>
            <a:endParaRPr sz="1000">
              <a:solidFill>
                <a:schemeClr val="dk1"/>
              </a:solidFill>
              <a:latin typeface="Calibri"/>
              <a:ea typeface="Calibri"/>
              <a:cs typeface="Calibri"/>
              <a:sym typeface="Calibri"/>
            </a:endParaRPr>
          </a:p>
          <a:p>
            <a:pPr indent="0" lvl="0" marL="0" rtl="0" algn="l">
              <a:lnSpc>
                <a:spcPct val="100000"/>
              </a:lnSpc>
              <a:spcBef>
                <a:spcPts val="600"/>
              </a:spcBef>
              <a:spcAft>
                <a:spcPts val="0"/>
              </a:spcAft>
              <a:buNone/>
            </a:pPr>
            <a:r>
              <a:rPr lang="en-GB" sz="1000">
                <a:solidFill>
                  <a:schemeClr val="dk1"/>
                </a:solidFill>
                <a:latin typeface="Calibri"/>
                <a:ea typeface="Calibri"/>
                <a:cs typeface="Calibri"/>
                <a:sym typeface="Calibri"/>
              </a:rPr>
              <a:t>Lisa</a:t>
            </a:r>
            <a:r>
              <a:rPr lang="en-GB" sz="1000">
                <a:solidFill>
                  <a:schemeClr val="dk1"/>
                </a:solidFill>
                <a:latin typeface="Calibri"/>
                <a:ea typeface="Calibri"/>
                <a:cs typeface="Calibri"/>
                <a:sym typeface="Calibri"/>
              </a:rPr>
              <a:t>’s wallet app then, through </a:t>
            </a:r>
            <a:r>
              <a:rPr lang="en-GB" sz="1000">
                <a:solidFill>
                  <a:schemeClr val="dk1"/>
                </a:solidFill>
                <a:latin typeface="Calibri"/>
                <a:ea typeface="Calibri"/>
                <a:cs typeface="Calibri"/>
                <a:sym typeface="Calibri"/>
              </a:rPr>
              <a:t>Lisa</a:t>
            </a:r>
            <a:r>
              <a:rPr lang="en-GB" sz="1000">
                <a:solidFill>
                  <a:schemeClr val="dk1"/>
                </a:solidFill>
                <a:latin typeface="Calibri"/>
                <a:ea typeface="Calibri"/>
                <a:cs typeface="Calibri"/>
                <a:sym typeface="Calibri"/>
              </a:rPr>
              <a:t>’s agent, contacts the Hospital’s agent endpoint, peer-to-peer with no intermediaries, and establishes a new connection using this private DID, DID document, and agent endpoint that are shared only with the Hospital. The Hospital reciprocates, giving </a:t>
            </a:r>
            <a:r>
              <a:rPr lang="en-GB" sz="1000">
                <a:solidFill>
                  <a:schemeClr val="dk1"/>
                </a:solidFill>
                <a:latin typeface="Calibri"/>
                <a:ea typeface="Calibri"/>
                <a:cs typeface="Calibri"/>
                <a:sym typeface="Calibri"/>
              </a:rPr>
              <a:t>Lisa</a:t>
            </a:r>
            <a:r>
              <a:rPr lang="en-GB" sz="1000">
                <a:solidFill>
                  <a:schemeClr val="dk1"/>
                </a:solidFill>
                <a:latin typeface="Calibri"/>
                <a:ea typeface="Calibri"/>
                <a:cs typeface="Calibri"/>
                <a:sym typeface="Calibri"/>
              </a:rPr>
              <a:t> back a private pairwise pseudonymous DID and DID document just for this new private relationship that </a:t>
            </a:r>
            <a:r>
              <a:rPr lang="en-GB" sz="1000">
                <a:solidFill>
                  <a:schemeClr val="dk1"/>
                </a:solidFill>
                <a:latin typeface="Calibri"/>
                <a:ea typeface="Calibri"/>
                <a:cs typeface="Calibri"/>
                <a:sym typeface="Calibri"/>
              </a:rPr>
              <a:t>Lisa</a:t>
            </a:r>
            <a:r>
              <a:rPr lang="en-GB" sz="1000">
                <a:solidFill>
                  <a:schemeClr val="dk1"/>
                </a:solidFill>
                <a:latin typeface="Calibri"/>
                <a:ea typeface="Calibri"/>
                <a:cs typeface="Calibri"/>
                <a:sym typeface="Calibri"/>
              </a:rPr>
              <a:t> can verify using the Hospital’s public DID and DID document. </a:t>
            </a:r>
            <a:endParaRPr sz="1000">
              <a:solidFill>
                <a:schemeClr val="dk1"/>
              </a:solidFill>
              <a:latin typeface="Calibri"/>
              <a:ea typeface="Calibri"/>
              <a:cs typeface="Calibri"/>
              <a:sym typeface="Calibri"/>
            </a:endParaRPr>
          </a:p>
          <a:p>
            <a:pPr indent="0" lvl="0" marL="0" rtl="0" algn="l">
              <a:lnSpc>
                <a:spcPct val="100000"/>
              </a:lnSpc>
              <a:spcBef>
                <a:spcPts val="600"/>
              </a:spcBef>
              <a:spcAft>
                <a:spcPts val="0"/>
              </a:spcAft>
              <a:buNone/>
            </a:pPr>
            <a:r>
              <a:rPr lang="en-GB" sz="1000">
                <a:solidFill>
                  <a:schemeClr val="dk1"/>
                </a:solidFill>
                <a:latin typeface="Calibri"/>
                <a:ea typeface="Calibri"/>
                <a:cs typeface="Calibri"/>
                <a:sym typeface="Calibri"/>
              </a:rPr>
              <a:t>The Hospital and </a:t>
            </a:r>
            <a:r>
              <a:rPr lang="en-GB" sz="1000">
                <a:solidFill>
                  <a:schemeClr val="dk1"/>
                </a:solidFill>
                <a:latin typeface="Calibri"/>
                <a:ea typeface="Calibri"/>
                <a:cs typeface="Calibri"/>
                <a:sym typeface="Calibri"/>
              </a:rPr>
              <a:t>Lisa</a:t>
            </a:r>
            <a:r>
              <a:rPr lang="en-GB" sz="1000">
                <a:solidFill>
                  <a:schemeClr val="dk1"/>
                </a:solidFill>
                <a:latin typeface="Calibri"/>
                <a:ea typeface="Calibri"/>
                <a:cs typeface="Calibri"/>
                <a:sym typeface="Calibri"/>
              </a:rPr>
              <a:t> now have a secure, private way of communicating whenever they need it. The Hospital can then use this channel to send </a:t>
            </a:r>
            <a:r>
              <a:rPr lang="en-GB" sz="1000">
                <a:solidFill>
                  <a:schemeClr val="dk1"/>
                </a:solidFill>
                <a:latin typeface="Calibri"/>
                <a:ea typeface="Calibri"/>
                <a:cs typeface="Calibri"/>
                <a:sym typeface="Calibri"/>
              </a:rPr>
              <a:t>Lisa</a:t>
            </a:r>
            <a:r>
              <a:rPr lang="en-GB" sz="1000">
                <a:solidFill>
                  <a:schemeClr val="dk1"/>
                </a:solidFill>
                <a:latin typeface="Calibri"/>
                <a:ea typeface="Calibri"/>
                <a:cs typeface="Calibri"/>
                <a:sym typeface="Calibri"/>
              </a:rPr>
              <a:t> specific details about their medical condition, including scan results and other medical observations. </a:t>
            </a:r>
            <a:r>
              <a:rPr lang="en-GB" sz="1000">
                <a:solidFill>
                  <a:schemeClr val="dk1"/>
                </a:solidFill>
                <a:latin typeface="Calibri"/>
                <a:ea typeface="Calibri"/>
                <a:cs typeface="Calibri"/>
                <a:sym typeface="Calibri"/>
              </a:rPr>
              <a:t>Lisa</a:t>
            </a:r>
            <a:r>
              <a:rPr lang="en-GB" sz="1000">
                <a:solidFill>
                  <a:schemeClr val="dk1"/>
                </a:solidFill>
                <a:latin typeface="Calibri"/>
                <a:ea typeface="Calibri"/>
                <a:cs typeface="Calibri"/>
                <a:sym typeface="Calibri"/>
              </a:rPr>
              <a:t> can verify this information using the private DID and DID document the Hospital supplied her with. The Hospital can do the same thing with </a:t>
            </a:r>
            <a:r>
              <a:rPr lang="en-GB" sz="1000">
                <a:solidFill>
                  <a:schemeClr val="dk1"/>
                </a:solidFill>
                <a:latin typeface="Calibri"/>
                <a:ea typeface="Calibri"/>
                <a:cs typeface="Calibri"/>
                <a:sym typeface="Calibri"/>
              </a:rPr>
              <a:t>Lisa</a:t>
            </a:r>
            <a:r>
              <a:rPr lang="en-GB" sz="1000">
                <a:solidFill>
                  <a:schemeClr val="dk1"/>
                </a:solidFill>
                <a:latin typeface="Calibri"/>
                <a:ea typeface="Calibri"/>
                <a:cs typeface="Calibri"/>
                <a:sym typeface="Calibri"/>
              </a:rPr>
              <a:t>’s private DID and DID document when she responds to the Hospital’s information. </a:t>
            </a:r>
            <a:endParaRPr sz="1000">
              <a:solidFill>
                <a:schemeClr val="dk1"/>
              </a:solidFill>
              <a:latin typeface="Calibri"/>
              <a:ea typeface="Calibri"/>
              <a:cs typeface="Calibri"/>
              <a:sym typeface="Calibri"/>
            </a:endParaRPr>
          </a:p>
          <a:p>
            <a:pPr indent="0" lvl="0" marL="0" rtl="0" algn="l">
              <a:lnSpc>
                <a:spcPct val="100000"/>
              </a:lnSpc>
              <a:spcBef>
                <a:spcPts val="600"/>
              </a:spcBef>
              <a:spcAft>
                <a:spcPts val="0"/>
              </a:spcAft>
              <a:buNone/>
            </a:pPr>
            <a:r>
              <a:rPr lang="en-GB" sz="1000">
                <a:solidFill>
                  <a:schemeClr val="dk1"/>
                </a:solidFill>
                <a:latin typeface="Calibri"/>
                <a:ea typeface="Calibri"/>
                <a:cs typeface="Calibri"/>
                <a:sym typeface="Calibri"/>
              </a:rPr>
              <a:t>Lisa</a:t>
            </a:r>
            <a:r>
              <a:rPr lang="en-GB" sz="1000">
                <a:solidFill>
                  <a:schemeClr val="dk1"/>
                </a:solidFill>
                <a:latin typeface="Calibri"/>
                <a:ea typeface="Calibri"/>
                <a:cs typeface="Calibri"/>
                <a:sym typeface="Calibri"/>
              </a:rPr>
              <a:t> and the Hospital use the trust fabric to find one another and then to negotiate a completely private channel that is unique to that particular relationship without needing an intermediary. They can then share verifiable credentials over this secure channel in order to establish the necessary level of trust to share health information. </a:t>
            </a:r>
            <a:endParaRPr sz="1000">
              <a:solidFill>
                <a:schemeClr val="dk1"/>
              </a:solidFill>
              <a:latin typeface="Calibri"/>
              <a:ea typeface="Calibri"/>
              <a:cs typeface="Calibri"/>
              <a:sym typeface="Calibri"/>
            </a:endParaRPr>
          </a:p>
          <a:p>
            <a:pPr indent="0" lvl="0" marL="0" rtl="0" algn="l">
              <a:lnSpc>
                <a:spcPct val="100000"/>
              </a:lnSpc>
              <a:spcBef>
                <a:spcPts val="600"/>
              </a:spcBef>
              <a:spcAft>
                <a:spcPts val="0"/>
              </a:spcAft>
              <a:buNone/>
            </a:pPr>
            <a:r>
              <a:rPr lang="en-GB" sz="1000">
                <a:solidFill>
                  <a:schemeClr val="dk1"/>
                </a:solidFill>
                <a:latin typeface="Calibri"/>
                <a:ea typeface="Calibri"/>
                <a:cs typeface="Calibri"/>
                <a:sym typeface="Calibri"/>
              </a:rPr>
              <a:t>This is like </a:t>
            </a:r>
            <a:r>
              <a:rPr lang="en-GB" sz="1000">
                <a:solidFill>
                  <a:schemeClr val="dk1"/>
                </a:solidFill>
                <a:latin typeface="Calibri"/>
                <a:ea typeface="Calibri"/>
                <a:cs typeface="Calibri"/>
                <a:sym typeface="Calibri"/>
              </a:rPr>
              <a:t>Lisa</a:t>
            </a:r>
            <a:r>
              <a:rPr lang="en-GB" sz="1000">
                <a:solidFill>
                  <a:schemeClr val="dk1"/>
                </a:solidFill>
                <a:latin typeface="Calibri"/>
                <a:ea typeface="Calibri"/>
                <a:cs typeface="Calibri"/>
                <a:sym typeface="Calibri"/>
              </a:rPr>
              <a:t> calling the hospital and the two of them instantly inventing a brand-new language together—that only </a:t>
            </a:r>
            <a:r>
              <a:rPr lang="en-GB" sz="1000">
                <a:solidFill>
                  <a:schemeClr val="dk1"/>
                </a:solidFill>
                <a:latin typeface="Calibri"/>
                <a:ea typeface="Calibri"/>
                <a:cs typeface="Calibri"/>
                <a:sym typeface="Calibri"/>
              </a:rPr>
              <a:t>Lisa</a:t>
            </a:r>
            <a:r>
              <a:rPr lang="en-GB" sz="1000">
                <a:solidFill>
                  <a:schemeClr val="dk1"/>
                </a:solidFill>
                <a:latin typeface="Calibri"/>
                <a:ea typeface="Calibri"/>
                <a:cs typeface="Calibri"/>
                <a:sym typeface="Calibri"/>
              </a:rPr>
              <a:t> and the Hospital know. If someone were to tap the line and listen, they wouldn’t understand a thing. In this example, the Trust fabric is only used for the lookup, discovery and verification of the Hospital’s public DID. Then each party establishes a private, pairwise pseudonymous DID with the other. </a:t>
            </a:r>
            <a:endParaRPr sz="1000">
              <a:solidFill>
                <a:schemeClr val="dk1"/>
              </a:solidFill>
              <a:latin typeface="Calibri"/>
              <a:ea typeface="Calibri"/>
              <a:cs typeface="Calibri"/>
              <a:sym typeface="Calibri"/>
            </a:endParaRPr>
          </a:p>
          <a:p>
            <a:pPr indent="0" lvl="0" marL="0" rtl="0" algn="l">
              <a:lnSpc>
                <a:spcPct val="100000"/>
              </a:lnSpc>
              <a:spcBef>
                <a:spcPts val="600"/>
              </a:spcBef>
              <a:spcAft>
                <a:spcPts val="0"/>
              </a:spcAft>
              <a:buNone/>
            </a:pPr>
            <a:r>
              <a:rPr lang="en-GB" sz="1000">
                <a:solidFill>
                  <a:schemeClr val="dk1"/>
                </a:solidFill>
                <a:latin typeface="Calibri"/>
                <a:ea typeface="Calibri"/>
                <a:cs typeface="Calibri"/>
                <a:sym typeface="Calibri"/>
              </a:rPr>
              <a:t>From that point on, all further communication and data exchange takes place off-ledger. This ensures both greater privacy and stronger security as neither party is reusing a public key that they have used with any other party. It’s also much more scalable because the trust fabric is only involved with the initial establishment of the relationship.</a:t>
            </a:r>
            <a:endParaRPr sz="1000"/>
          </a:p>
        </p:txBody>
      </p:sp>
      <p:sp>
        <p:nvSpPr>
          <p:cNvPr id="465" name="Google Shape;465;p76"/>
          <p:cNvSpPr txBox="1"/>
          <p:nvPr/>
        </p:nvSpPr>
        <p:spPr>
          <a:xfrm>
            <a:off x="1008251" y="4871875"/>
            <a:ext cx="7889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chemeClr val="dk2"/>
                </a:solidFill>
              </a:rPr>
              <a:t>Adapted</a:t>
            </a:r>
            <a:r>
              <a:rPr lang="en-GB" sz="800">
                <a:solidFill>
                  <a:schemeClr val="dk2"/>
                </a:solidFill>
              </a:rPr>
              <a:t> Example From ‘What goes on the ledger’ SOVRIN FOUNDATION WHITEPAPER</a:t>
            </a:r>
            <a:endParaRPr sz="800">
              <a:solidFill>
                <a:schemeClr val="dk2"/>
              </a:solidFill>
            </a:endParaRPr>
          </a:p>
        </p:txBody>
      </p:sp>
      <p:sp>
        <p:nvSpPr>
          <p:cNvPr id="466" name="Google Shape;466;p76"/>
          <p:cNvSpPr txBox="1"/>
          <p:nvPr/>
        </p:nvSpPr>
        <p:spPr>
          <a:xfrm>
            <a:off x="134503" y="104575"/>
            <a:ext cx="8622900" cy="455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b="1" lang="en-GB" sz="2100">
                <a:latin typeface="Calibri"/>
                <a:ea typeface="Calibri"/>
                <a:cs typeface="Calibri"/>
                <a:sym typeface="Calibri"/>
              </a:rPr>
              <a:t>7.1</a:t>
            </a:r>
            <a:r>
              <a:rPr b="1" lang="en-GB" sz="2100">
                <a:latin typeface="Calibri"/>
                <a:ea typeface="Calibri"/>
                <a:cs typeface="Calibri"/>
                <a:sym typeface="Calibri"/>
              </a:rPr>
              <a:t> Example - </a:t>
            </a:r>
            <a:r>
              <a:rPr b="1" lang="en-GB" sz="2100">
                <a:solidFill>
                  <a:srgbClr val="000000"/>
                </a:solidFill>
                <a:latin typeface="Calibri"/>
                <a:ea typeface="Calibri"/>
                <a:cs typeface="Calibri"/>
                <a:sym typeface="Calibri"/>
              </a:rPr>
              <a:t>Establi</a:t>
            </a:r>
            <a:r>
              <a:rPr b="1" lang="en-GB" sz="2100">
                <a:latin typeface="Calibri"/>
                <a:ea typeface="Calibri"/>
                <a:cs typeface="Calibri"/>
                <a:sym typeface="Calibri"/>
              </a:rPr>
              <a:t>shing an initial connection with a Hospital</a:t>
            </a:r>
            <a:endParaRPr b="1" sz="2100">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77"/>
          <p:cNvPicPr preferRelativeResize="0"/>
          <p:nvPr/>
        </p:nvPicPr>
        <p:blipFill>
          <a:blip r:embed="rId3">
            <a:alphaModFix/>
          </a:blip>
          <a:stretch>
            <a:fillRect/>
          </a:stretch>
        </p:blipFill>
        <p:spPr>
          <a:xfrm>
            <a:off x="63350" y="743668"/>
            <a:ext cx="5043199" cy="4252101"/>
          </a:xfrm>
          <a:prstGeom prst="rect">
            <a:avLst/>
          </a:prstGeom>
          <a:noFill/>
          <a:ln>
            <a:noFill/>
          </a:ln>
        </p:spPr>
      </p:pic>
      <p:sp>
        <p:nvSpPr>
          <p:cNvPr id="472" name="Google Shape;472;p77"/>
          <p:cNvSpPr txBox="1"/>
          <p:nvPr/>
        </p:nvSpPr>
        <p:spPr>
          <a:xfrm>
            <a:off x="5106550" y="153511"/>
            <a:ext cx="3997800" cy="486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1"/>
                </a:solidFill>
                <a:highlight>
                  <a:srgbClr val="FFFFFF"/>
                </a:highlight>
              </a:rPr>
              <a:t>Digital credentials can be stored in a digital wallet in the user’s mobile device (also called edge wallet). Alternatively, they can be stored in the cloud (thus called cloud wallet). When an Identity Custodians organisation stores the identity attributes (also known as claim or digital asset), the identity wallet stores the private key and reference address of a protected envelope, which is stored in an Identity Custodians environment in the cloud.</a:t>
            </a:r>
            <a:endParaRPr sz="1200">
              <a:solidFill>
                <a:schemeClr val="dk1"/>
              </a:solidFill>
              <a:highlight>
                <a:srgbClr val="FFFFFF"/>
              </a:highlight>
            </a:endParaRPr>
          </a:p>
          <a:p>
            <a:pPr indent="0" lvl="0" marL="0" rtl="0" algn="l">
              <a:lnSpc>
                <a:spcPct val="115000"/>
              </a:lnSpc>
              <a:spcBef>
                <a:spcPts val="1800"/>
              </a:spcBef>
              <a:spcAft>
                <a:spcPts val="0"/>
              </a:spcAft>
              <a:buNone/>
            </a:pPr>
            <a:r>
              <a:rPr lang="en-GB" sz="1200">
                <a:solidFill>
                  <a:schemeClr val="dk1"/>
                </a:solidFill>
                <a:highlight>
                  <a:srgbClr val="FFFFFF"/>
                </a:highlight>
              </a:rPr>
              <a:t>The protected envelope's content includes the identity information, and it is encrypted using a symmetric key (i.e. the private key) in the wallet before storage in the Identity Custodians environment. When the user presents their credentials at care settings to be verified, the care settings system uses the private key to decrypt the identity information.</a:t>
            </a:r>
            <a:endParaRPr sz="1200">
              <a:solidFill>
                <a:schemeClr val="dk1"/>
              </a:solidFill>
              <a:highlight>
                <a:srgbClr val="FFFFFF"/>
              </a:highlight>
            </a:endParaRPr>
          </a:p>
          <a:p>
            <a:pPr indent="0" lvl="0" marL="0" rtl="0" algn="l">
              <a:lnSpc>
                <a:spcPct val="115000"/>
              </a:lnSpc>
              <a:spcBef>
                <a:spcPts val="1800"/>
              </a:spcBef>
              <a:spcAft>
                <a:spcPts val="1800"/>
              </a:spcAft>
              <a:buNone/>
            </a:pPr>
            <a:r>
              <a:rPr lang="en-GB" sz="1200">
                <a:solidFill>
                  <a:schemeClr val="dk1"/>
                </a:solidFill>
                <a:highlight>
                  <a:srgbClr val="FFFFFF"/>
                </a:highlight>
              </a:rPr>
              <a:t>The core functions in this model are extended with additional functions that include storage and retrieval of the identity envelope in/from the Identity Custodian cloud.</a:t>
            </a:r>
            <a:endParaRPr b="1" sz="1200">
              <a:solidFill>
                <a:schemeClr val="dk1"/>
              </a:solidFill>
              <a:highlight>
                <a:srgbClr val="FFFFFF"/>
              </a:highlight>
            </a:endParaRPr>
          </a:p>
        </p:txBody>
      </p:sp>
      <p:sp>
        <p:nvSpPr>
          <p:cNvPr id="473" name="Google Shape;473;p77"/>
          <p:cNvSpPr txBox="1"/>
          <p:nvPr>
            <p:ph type="title"/>
          </p:nvPr>
        </p:nvSpPr>
        <p:spPr>
          <a:xfrm>
            <a:off x="467544" y="298344"/>
            <a:ext cx="7632000" cy="5295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None/>
            </a:pPr>
            <a:r>
              <a:rPr b="1" lang="en-GB" sz="2400">
                <a:solidFill>
                  <a:srgbClr val="000000"/>
                </a:solidFill>
              </a:rPr>
              <a:t>8</a:t>
            </a:r>
            <a:r>
              <a:rPr b="1" lang="en-GB" sz="2400">
                <a:solidFill>
                  <a:srgbClr val="000000"/>
                </a:solidFill>
              </a:rPr>
              <a:t> </a:t>
            </a:r>
            <a:r>
              <a:rPr b="1" lang="en-GB" sz="2400">
                <a:solidFill>
                  <a:srgbClr val="000000"/>
                </a:solidFill>
              </a:rPr>
              <a:t>Decentralised Identity Flow</a:t>
            </a:r>
            <a:r>
              <a:rPr lang="en-GB" sz="1550">
                <a:solidFill>
                  <a:srgbClr val="000000"/>
                </a:solidFill>
              </a:rPr>
              <a:t>)</a:t>
            </a:r>
            <a:endParaRPr sz="155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8"/>
          <p:cNvSpPr txBox="1"/>
          <p:nvPr/>
        </p:nvSpPr>
        <p:spPr>
          <a:xfrm>
            <a:off x="4759225" y="671822"/>
            <a:ext cx="4345200" cy="41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424242"/>
                </a:solidFill>
                <a:highlight>
                  <a:srgbClr val="FFFFFF"/>
                </a:highlight>
              </a:rPr>
              <a:t>The user generates a core identifier with associated private and public key pairs in the identity wallet to interact with the ITF.</a:t>
            </a:r>
            <a:endParaRPr>
              <a:solidFill>
                <a:srgbClr val="424242"/>
              </a:solidFill>
              <a:highlight>
                <a:srgbClr val="FFFFFF"/>
              </a:highlight>
            </a:endParaRPr>
          </a:p>
          <a:p>
            <a:pPr indent="0" lvl="0" marL="0" rtl="0" algn="l">
              <a:lnSpc>
                <a:spcPct val="115000"/>
              </a:lnSpc>
              <a:spcBef>
                <a:spcPts val="0"/>
              </a:spcBef>
              <a:spcAft>
                <a:spcPts val="0"/>
              </a:spcAft>
              <a:buNone/>
            </a:pPr>
            <a:r>
              <a:t/>
            </a:r>
            <a:endParaRPr>
              <a:solidFill>
                <a:srgbClr val="424242"/>
              </a:solidFill>
              <a:highlight>
                <a:srgbClr val="FFFFFF"/>
              </a:highlight>
            </a:endParaRPr>
          </a:p>
          <a:p>
            <a:pPr indent="0" lvl="0" marL="0" rtl="0" algn="l">
              <a:lnSpc>
                <a:spcPct val="115000"/>
              </a:lnSpc>
              <a:spcBef>
                <a:spcPts val="0"/>
              </a:spcBef>
              <a:spcAft>
                <a:spcPts val="0"/>
              </a:spcAft>
              <a:buNone/>
            </a:pPr>
            <a:r>
              <a:rPr lang="en-GB">
                <a:solidFill>
                  <a:srgbClr val="424242"/>
                </a:solidFill>
                <a:highlight>
                  <a:srgbClr val="FFFFFF"/>
                </a:highlight>
              </a:rPr>
              <a:t>Subsequently, users generate a pairwise-unique identifier via their identity wallet for each relationship they have with other organisations (as needed).</a:t>
            </a:r>
            <a:endParaRPr>
              <a:solidFill>
                <a:srgbClr val="424242"/>
              </a:solidFill>
              <a:highlight>
                <a:srgbClr val="FFFFFF"/>
              </a:highlight>
            </a:endParaRPr>
          </a:p>
          <a:p>
            <a:pPr indent="0" lvl="0" marL="0" rtl="0" algn="l">
              <a:lnSpc>
                <a:spcPct val="115000"/>
              </a:lnSpc>
              <a:spcBef>
                <a:spcPts val="0"/>
              </a:spcBef>
              <a:spcAft>
                <a:spcPts val="0"/>
              </a:spcAft>
              <a:buNone/>
            </a:pPr>
            <a:r>
              <a:t/>
            </a:r>
            <a:endParaRPr>
              <a:solidFill>
                <a:srgbClr val="424242"/>
              </a:solidFill>
              <a:highlight>
                <a:srgbClr val="FFFFFF"/>
              </a:highlight>
            </a:endParaRPr>
          </a:p>
          <a:p>
            <a:pPr indent="0" lvl="0" marL="0" rtl="0" algn="l">
              <a:lnSpc>
                <a:spcPct val="115000"/>
              </a:lnSpc>
              <a:spcBef>
                <a:spcPts val="0"/>
              </a:spcBef>
              <a:spcAft>
                <a:spcPts val="0"/>
              </a:spcAft>
              <a:buNone/>
            </a:pPr>
            <a:r>
              <a:rPr lang="en-GB">
                <a:solidFill>
                  <a:srgbClr val="424242"/>
                </a:solidFill>
                <a:highlight>
                  <a:srgbClr val="FFFFFF"/>
                </a:highlight>
              </a:rPr>
              <a:t>The DID metadata, including public key, service endpoints and other related information, are included in a discoverable document and stored in the ITF.</a:t>
            </a:r>
            <a:endParaRPr>
              <a:solidFill>
                <a:srgbClr val="424242"/>
              </a:solidFill>
              <a:highlight>
                <a:srgbClr val="FFFFFF"/>
              </a:highlight>
            </a:endParaRPr>
          </a:p>
          <a:p>
            <a:pPr indent="0" lvl="0" marL="0" rtl="0" algn="l">
              <a:lnSpc>
                <a:spcPct val="115000"/>
              </a:lnSpc>
              <a:spcBef>
                <a:spcPts val="0"/>
              </a:spcBef>
              <a:spcAft>
                <a:spcPts val="0"/>
              </a:spcAft>
              <a:buNone/>
            </a:pPr>
            <a:r>
              <a:t/>
            </a:r>
            <a:endParaRPr>
              <a:solidFill>
                <a:srgbClr val="424242"/>
              </a:solidFill>
              <a:highlight>
                <a:srgbClr val="FFFFFF"/>
              </a:highlight>
            </a:endParaRPr>
          </a:p>
          <a:p>
            <a:pPr indent="0" lvl="0" marL="0" rtl="0" algn="l">
              <a:lnSpc>
                <a:spcPct val="115000"/>
              </a:lnSpc>
              <a:spcBef>
                <a:spcPts val="0"/>
              </a:spcBef>
              <a:spcAft>
                <a:spcPts val="5400"/>
              </a:spcAft>
              <a:buNone/>
            </a:pPr>
            <a:r>
              <a:rPr b="1" lang="en-GB">
                <a:solidFill>
                  <a:srgbClr val="424242"/>
                </a:solidFill>
                <a:highlight>
                  <a:srgbClr val="FFFFFF"/>
                </a:highlight>
              </a:rPr>
              <a:t>Note </a:t>
            </a:r>
            <a:r>
              <a:rPr lang="en-GB">
                <a:solidFill>
                  <a:srgbClr val="424242"/>
                </a:solidFill>
                <a:highlight>
                  <a:srgbClr val="FFFFFF"/>
                </a:highlight>
              </a:rPr>
              <a:t>that UI is leveraged here, in notifying the user of consent and relevant actions. This area must leverage privacy-by-design techniques to include a good privacy user experience (UX).</a:t>
            </a:r>
            <a:endParaRPr>
              <a:solidFill>
                <a:srgbClr val="424242"/>
              </a:solidFill>
              <a:highlight>
                <a:srgbClr val="FFFFFF"/>
              </a:highlight>
            </a:endParaRPr>
          </a:p>
        </p:txBody>
      </p:sp>
      <p:pic>
        <p:nvPicPr>
          <p:cNvPr id="479" name="Google Shape;479;p78"/>
          <p:cNvPicPr preferRelativeResize="0"/>
          <p:nvPr/>
        </p:nvPicPr>
        <p:blipFill>
          <a:blip r:embed="rId3">
            <a:alphaModFix/>
          </a:blip>
          <a:stretch>
            <a:fillRect/>
          </a:stretch>
        </p:blipFill>
        <p:spPr>
          <a:xfrm>
            <a:off x="41550" y="779872"/>
            <a:ext cx="4768999" cy="3612425"/>
          </a:xfrm>
          <a:prstGeom prst="rect">
            <a:avLst/>
          </a:prstGeom>
          <a:noFill/>
          <a:ln>
            <a:noFill/>
          </a:ln>
        </p:spPr>
      </p:pic>
      <p:sp>
        <p:nvSpPr>
          <p:cNvPr id="480" name="Google Shape;480;p78"/>
          <p:cNvSpPr txBox="1"/>
          <p:nvPr>
            <p:ph type="title"/>
          </p:nvPr>
        </p:nvSpPr>
        <p:spPr>
          <a:xfrm>
            <a:off x="467544" y="267494"/>
            <a:ext cx="7632000" cy="5295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None/>
            </a:pPr>
            <a:r>
              <a:rPr b="1" lang="en-GB" sz="2400">
                <a:solidFill>
                  <a:srgbClr val="000000"/>
                </a:solidFill>
              </a:rPr>
              <a:t>8</a:t>
            </a:r>
            <a:r>
              <a:rPr b="1" lang="en-GB" sz="2400">
                <a:solidFill>
                  <a:srgbClr val="000000"/>
                </a:solidFill>
              </a:rPr>
              <a:t>.1 Registering</a:t>
            </a:r>
            <a:endParaRPr b="1" sz="2400">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9"/>
          <p:cNvSpPr txBox="1"/>
          <p:nvPr/>
        </p:nvSpPr>
        <p:spPr>
          <a:xfrm>
            <a:off x="4759225" y="671822"/>
            <a:ext cx="4345200" cy="436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424242"/>
                </a:solidFill>
                <a:highlight>
                  <a:srgbClr val="FFFFFF"/>
                </a:highlight>
              </a:rPr>
              <a:t>A trusted third party establishes a pairwise-unique identifier with the user. Then it validates the user identity as part of a proofing process using appropriate online or offline methods for the required assurance level.</a:t>
            </a:r>
            <a:endParaRPr>
              <a:solidFill>
                <a:srgbClr val="424242"/>
              </a:solidFill>
              <a:highlight>
                <a:srgbClr val="FFFFFF"/>
              </a:highlight>
            </a:endParaRPr>
          </a:p>
          <a:p>
            <a:pPr indent="0" lvl="0" marL="0" rtl="0" algn="l">
              <a:lnSpc>
                <a:spcPct val="115000"/>
              </a:lnSpc>
              <a:spcBef>
                <a:spcPts val="0"/>
              </a:spcBef>
              <a:spcAft>
                <a:spcPts val="0"/>
              </a:spcAft>
              <a:buNone/>
            </a:pPr>
            <a:r>
              <a:t/>
            </a:r>
            <a:endParaRPr>
              <a:solidFill>
                <a:srgbClr val="424242"/>
              </a:solidFill>
              <a:highlight>
                <a:srgbClr val="FFFFFF"/>
              </a:highlight>
            </a:endParaRPr>
          </a:p>
          <a:p>
            <a:pPr indent="0" lvl="0" marL="0" rtl="0" algn="l">
              <a:lnSpc>
                <a:spcPct val="115000"/>
              </a:lnSpc>
              <a:spcBef>
                <a:spcPts val="0"/>
              </a:spcBef>
              <a:spcAft>
                <a:spcPts val="0"/>
              </a:spcAft>
              <a:buNone/>
            </a:pPr>
            <a:r>
              <a:rPr lang="en-GB">
                <a:solidFill>
                  <a:srgbClr val="424242"/>
                </a:solidFill>
                <a:highlight>
                  <a:srgbClr val="FFFFFF"/>
                </a:highlight>
              </a:rPr>
              <a:t>The validation happens during the initial binding. After the positive validation of the identity information, the trusted third party certifies the core identity by issuing a signed credential.</a:t>
            </a:r>
            <a:endParaRPr>
              <a:solidFill>
                <a:srgbClr val="424242"/>
              </a:solidFill>
              <a:highlight>
                <a:srgbClr val="FFFFFF"/>
              </a:highlight>
            </a:endParaRPr>
          </a:p>
          <a:p>
            <a:pPr indent="0" lvl="0" marL="0" rtl="0" algn="l">
              <a:lnSpc>
                <a:spcPct val="115000"/>
              </a:lnSpc>
              <a:spcBef>
                <a:spcPts val="0"/>
              </a:spcBef>
              <a:spcAft>
                <a:spcPts val="0"/>
              </a:spcAft>
              <a:buNone/>
            </a:pPr>
            <a:r>
              <a:t/>
            </a:r>
            <a:endParaRPr>
              <a:solidFill>
                <a:srgbClr val="424242"/>
              </a:solidFill>
              <a:highlight>
                <a:srgbClr val="FFFFFF"/>
              </a:highlight>
            </a:endParaRPr>
          </a:p>
          <a:p>
            <a:pPr indent="0" lvl="0" marL="0" rtl="0" algn="l">
              <a:lnSpc>
                <a:spcPct val="115000"/>
              </a:lnSpc>
              <a:spcBef>
                <a:spcPts val="0"/>
              </a:spcBef>
              <a:spcAft>
                <a:spcPts val="5400"/>
              </a:spcAft>
              <a:buNone/>
            </a:pPr>
            <a:r>
              <a:rPr lang="en-GB">
                <a:solidFill>
                  <a:srgbClr val="424242"/>
                </a:solidFill>
                <a:highlight>
                  <a:srgbClr val="FFFFFF"/>
                </a:highlight>
              </a:rPr>
              <a:t>A subsequent enrollment process at a service provider can be simplified using this credential. At the user’s request, other organisations can additionally certify identity records to enhance the assurance level (by implementing a progressive trust model).</a:t>
            </a:r>
            <a:endParaRPr>
              <a:solidFill>
                <a:srgbClr val="424242"/>
              </a:solidFill>
              <a:highlight>
                <a:srgbClr val="FFFFFF"/>
              </a:highlight>
            </a:endParaRPr>
          </a:p>
        </p:txBody>
      </p:sp>
      <p:pic>
        <p:nvPicPr>
          <p:cNvPr id="486" name="Google Shape;486;p79"/>
          <p:cNvPicPr preferRelativeResize="0"/>
          <p:nvPr/>
        </p:nvPicPr>
        <p:blipFill>
          <a:blip r:embed="rId3">
            <a:alphaModFix/>
          </a:blip>
          <a:stretch>
            <a:fillRect/>
          </a:stretch>
        </p:blipFill>
        <p:spPr>
          <a:xfrm>
            <a:off x="41550" y="779872"/>
            <a:ext cx="4768999" cy="3612425"/>
          </a:xfrm>
          <a:prstGeom prst="rect">
            <a:avLst/>
          </a:prstGeom>
          <a:noFill/>
          <a:ln>
            <a:noFill/>
          </a:ln>
        </p:spPr>
      </p:pic>
      <p:sp>
        <p:nvSpPr>
          <p:cNvPr id="487" name="Google Shape;487;p79"/>
          <p:cNvSpPr txBox="1"/>
          <p:nvPr>
            <p:ph type="title"/>
          </p:nvPr>
        </p:nvSpPr>
        <p:spPr>
          <a:xfrm>
            <a:off x="467544" y="267494"/>
            <a:ext cx="7632000" cy="5295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None/>
            </a:pPr>
            <a:r>
              <a:rPr b="1" lang="en-GB" sz="2400">
                <a:solidFill>
                  <a:srgbClr val="000000"/>
                </a:solidFill>
              </a:rPr>
              <a:t>8</a:t>
            </a:r>
            <a:r>
              <a:rPr b="1" lang="en-GB" sz="2400">
                <a:solidFill>
                  <a:srgbClr val="000000"/>
                </a:solidFill>
              </a:rPr>
              <a:t>.2 Certification</a:t>
            </a:r>
            <a:endParaRPr b="1" sz="24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80"/>
          <p:cNvSpPr txBox="1"/>
          <p:nvPr/>
        </p:nvSpPr>
        <p:spPr>
          <a:xfrm>
            <a:off x="4759225" y="671822"/>
            <a:ext cx="4345200" cy="238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424242"/>
                </a:solidFill>
                <a:highlight>
                  <a:srgbClr val="FFFFFF"/>
                </a:highlight>
              </a:rPr>
              <a:t>The signed credential is stored in the user wallet or an agent that acts as an identity custodian.</a:t>
            </a:r>
            <a:endParaRPr>
              <a:solidFill>
                <a:srgbClr val="424242"/>
              </a:solidFill>
              <a:highlight>
                <a:srgbClr val="FFFFFF"/>
              </a:highlight>
            </a:endParaRPr>
          </a:p>
          <a:p>
            <a:pPr indent="0" lvl="0" marL="0" rtl="0" algn="l">
              <a:lnSpc>
                <a:spcPct val="115000"/>
              </a:lnSpc>
              <a:spcBef>
                <a:spcPts val="0"/>
              </a:spcBef>
              <a:spcAft>
                <a:spcPts val="0"/>
              </a:spcAft>
              <a:buNone/>
            </a:pPr>
            <a:r>
              <a:t/>
            </a:r>
            <a:endParaRPr>
              <a:solidFill>
                <a:srgbClr val="424242"/>
              </a:solidFill>
              <a:highlight>
                <a:srgbClr val="FFFFFF"/>
              </a:highlight>
            </a:endParaRPr>
          </a:p>
          <a:p>
            <a:pPr indent="0" lvl="0" marL="0" rtl="0" algn="l">
              <a:lnSpc>
                <a:spcPct val="115000"/>
              </a:lnSpc>
              <a:spcBef>
                <a:spcPts val="0"/>
              </a:spcBef>
              <a:spcAft>
                <a:spcPts val="0"/>
              </a:spcAft>
              <a:buNone/>
            </a:pPr>
            <a:r>
              <a:rPr lang="en-GB">
                <a:solidFill>
                  <a:srgbClr val="424242"/>
                </a:solidFill>
                <a:highlight>
                  <a:srgbClr val="FFFFFF"/>
                </a:highlight>
              </a:rPr>
              <a:t>When an agent stores identity records (Step 3.1), the user wallet stores the private key and reference address of the protected envelope in the agent.</a:t>
            </a:r>
            <a:endParaRPr>
              <a:solidFill>
                <a:srgbClr val="424242"/>
              </a:solidFill>
              <a:highlight>
                <a:srgbClr val="FFFFFF"/>
              </a:highlight>
            </a:endParaRPr>
          </a:p>
          <a:p>
            <a:pPr indent="0" lvl="0" marL="0" rtl="0" algn="l">
              <a:lnSpc>
                <a:spcPct val="115000"/>
              </a:lnSpc>
              <a:spcBef>
                <a:spcPts val="0"/>
              </a:spcBef>
              <a:spcAft>
                <a:spcPts val="0"/>
              </a:spcAft>
              <a:buNone/>
            </a:pPr>
            <a:r>
              <a:t/>
            </a:r>
            <a:endParaRPr>
              <a:solidFill>
                <a:srgbClr val="424242"/>
              </a:solidFill>
              <a:highlight>
                <a:srgbClr val="FFFFFF"/>
              </a:highlight>
            </a:endParaRPr>
          </a:p>
          <a:p>
            <a:pPr indent="0" lvl="0" marL="0" rtl="0" algn="l">
              <a:lnSpc>
                <a:spcPct val="115000"/>
              </a:lnSpc>
              <a:spcBef>
                <a:spcPts val="0"/>
              </a:spcBef>
              <a:spcAft>
                <a:spcPts val="5400"/>
              </a:spcAft>
              <a:buNone/>
            </a:pPr>
            <a:r>
              <a:rPr lang="en-GB">
                <a:solidFill>
                  <a:srgbClr val="424242"/>
                </a:solidFill>
                <a:highlight>
                  <a:srgbClr val="FFFFFF"/>
                </a:highlight>
              </a:rPr>
              <a:t>The protected envelope is encrypted using a symmetric key before storage in the agent wallet.</a:t>
            </a:r>
            <a:endParaRPr>
              <a:solidFill>
                <a:srgbClr val="424242"/>
              </a:solidFill>
              <a:highlight>
                <a:srgbClr val="FFFFFF"/>
              </a:highlight>
            </a:endParaRPr>
          </a:p>
        </p:txBody>
      </p:sp>
      <p:pic>
        <p:nvPicPr>
          <p:cNvPr id="493" name="Google Shape;493;p80"/>
          <p:cNvPicPr preferRelativeResize="0"/>
          <p:nvPr/>
        </p:nvPicPr>
        <p:blipFill>
          <a:blip r:embed="rId3">
            <a:alphaModFix/>
          </a:blip>
          <a:stretch>
            <a:fillRect/>
          </a:stretch>
        </p:blipFill>
        <p:spPr>
          <a:xfrm>
            <a:off x="41550" y="779872"/>
            <a:ext cx="4768999" cy="3612425"/>
          </a:xfrm>
          <a:prstGeom prst="rect">
            <a:avLst/>
          </a:prstGeom>
          <a:noFill/>
          <a:ln>
            <a:noFill/>
          </a:ln>
        </p:spPr>
      </p:pic>
      <p:sp>
        <p:nvSpPr>
          <p:cNvPr id="494" name="Google Shape;494;p80"/>
          <p:cNvSpPr txBox="1"/>
          <p:nvPr>
            <p:ph type="title"/>
          </p:nvPr>
        </p:nvSpPr>
        <p:spPr>
          <a:xfrm>
            <a:off x="467544" y="267494"/>
            <a:ext cx="7632000" cy="5295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None/>
            </a:pPr>
            <a:r>
              <a:rPr b="1" lang="en-GB" sz="2400">
                <a:solidFill>
                  <a:srgbClr val="000000"/>
                </a:solidFill>
              </a:rPr>
              <a:t>8</a:t>
            </a:r>
            <a:r>
              <a:rPr b="1" lang="en-GB" sz="2400">
                <a:solidFill>
                  <a:srgbClr val="000000"/>
                </a:solidFill>
              </a:rPr>
              <a:t>.3 Storing a credential in the Wallet</a:t>
            </a:r>
            <a:endParaRPr b="1" sz="2400">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81"/>
          <p:cNvSpPr txBox="1"/>
          <p:nvPr/>
        </p:nvSpPr>
        <p:spPr>
          <a:xfrm>
            <a:off x="4759225" y="671822"/>
            <a:ext cx="4345200" cy="386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424242"/>
                </a:solidFill>
                <a:highlight>
                  <a:srgbClr val="FFFFFF"/>
                </a:highlight>
              </a:rPr>
              <a:t>Assuming a pairwise-unique identifier between the user and service provider exist, a claim (signed credential) is presented to the service provider.</a:t>
            </a:r>
            <a:endParaRPr>
              <a:solidFill>
                <a:srgbClr val="424242"/>
              </a:solidFill>
              <a:highlight>
                <a:srgbClr val="FFFFFF"/>
              </a:highlight>
            </a:endParaRPr>
          </a:p>
          <a:p>
            <a:pPr indent="0" lvl="0" marL="0" rtl="0" algn="l">
              <a:lnSpc>
                <a:spcPct val="115000"/>
              </a:lnSpc>
              <a:spcBef>
                <a:spcPts val="0"/>
              </a:spcBef>
              <a:spcAft>
                <a:spcPts val="0"/>
              </a:spcAft>
              <a:buNone/>
            </a:pPr>
            <a:r>
              <a:t/>
            </a:r>
            <a:endParaRPr>
              <a:solidFill>
                <a:srgbClr val="424242"/>
              </a:solidFill>
              <a:highlight>
                <a:srgbClr val="FFFFFF"/>
              </a:highlight>
            </a:endParaRPr>
          </a:p>
          <a:p>
            <a:pPr indent="0" lvl="0" marL="0" rtl="0" algn="l">
              <a:lnSpc>
                <a:spcPct val="115000"/>
              </a:lnSpc>
              <a:spcBef>
                <a:spcPts val="0"/>
              </a:spcBef>
              <a:spcAft>
                <a:spcPts val="0"/>
              </a:spcAft>
              <a:buNone/>
            </a:pPr>
            <a:r>
              <a:rPr lang="en-GB">
                <a:solidFill>
                  <a:srgbClr val="424242"/>
                </a:solidFill>
                <a:highlight>
                  <a:srgbClr val="FFFFFF"/>
                </a:highlight>
              </a:rPr>
              <a:t>The service provider uses a resolver service to locate the DID document in the ITF to verify the credential. This step includes other layers of authentication (for example, biometrics or multifactor authentication) for verification within the identity wallet to unlock the private key for signing data.</a:t>
            </a:r>
            <a:endParaRPr>
              <a:solidFill>
                <a:srgbClr val="424242"/>
              </a:solidFill>
              <a:highlight>
                <a:srgbClr val="FFFFFF"/>
              </a:highlight>
            </a:endParaRPr>
          </a:p>
          <a:p>
            <a:pPr indent="0" lvl="0" marL="0" rtl="0" algn="l">
              <a:lnSpc>
                <a:spcPct val="115000"/>
              </a:lnSpc>
              <a:spcBef>
                <a:spcPts val="0"/>
              </a:spcBef>
              <a:spcAft>
                <a:spcPts val="0"/>
              </a:spcAft>
              <a:buNone/>
            </a:pPr>
            <a:r>
              <a:t/>
            </a:r>
            <a:endParaRPr>
              <a:solidFill>
                <a:srgbClr val="424242"/>
              </a:solidFill>
              <a:highlight>
                <a:srgbClr val="FFFFFF"/>
              </a:highlight>
            </a:endParaRPr>
          </a:p>
          <a:p>
            <a:pPr indent="0" lvl="0" marL="0" rtl="0" algn="l">
              <a:lnSpc>
                <a:spcPct val="115000"/>
              </a:lnSpc>
              <a:spcBef>
                <a:spcPts val="0"/>
              </a:spcBef>
              <a:spcAft>
                <a:spcPts val="5400"/>
              </a:spcAft>
              <a:buNone/>
            </a:pPr>
            <a:r>
              <a:rPr lang="en-GB">
                <a:solidFill>
                  <a:srgbClr val="424242"/>
                </a:solidFill>
                <a:highlight>
                  <a:srgbClr val="FFFFFF"/>
                </a:highlight>
              </a:rPr>
              <a:t>When using an agent, the user initially provides a reference to the encrypted envelope in the agent wallet for the service provider to retrieve the envelope.</a:t>
            </a:r>
            <a:endParaRPr>
              <a:solidFill>
                <a:srgbClr val="424242"/>
              </a:solidFill>
              <a:highlight>
                <a:srgbClr val="FFFFFF"/>
              </a:highlight>
            </a:endParaRPr>
          </a:p>
        </p:txBody>
      </p:sp>
      <p:pic>
        <p:nvPicPr>
          <p:cNvPr id="500" name="Google Shape;500;p81"/>
          <p:cNvPicPr preferRelativeResize="0"/>
          <p:nvPr/>
        </p:nvPicPr>
        <p:blipFill>
          <a:blip r:embed="rId3">
            <a:alphaModFix/>
          </a:blip>
          <a:stretch>
            <a:fillRect/>
          </a:stretch>
        </p:blipFill>
        <p:spPr>
          <a:xfrm>
            <a:off x="41550" y="779872"/>
            <a:ext cx="4768999" cy="3612425"/>
          </a:xfrm>
          <a:prstGeom prst="rect">
            <a:avLst/>
          </a:prstGeom>
          <a:noFill/>
          <a:ln>
            <a:noFill/>
          </a:ln>
        </p:spPr>
      </p:pic>
      <p:sp>
        <p:nvSpPr>
          <p:cNvPr id="501" name="Google Shape;501;p81"/>
          <p:cNvSpPr txBox="1"/>
          <p:nvPr>
            <p:ph type="title"/>
          </p:nvPr>
        </p:nvSpPr>
        <p:spPr>
          <a:xfrm>
            <a:off x="467544" y="267494"/>
            <a:ext cx="7632000" cy="5295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None/>
            </a:pPr>
            <a:r>
              <a:rPr b="1" lang="en-GB" sz="2400">
                <a:solidFill>
                  <a:srgbClr val="000000"/>
                </a:solidFill>
              </a:rPr>
              <a:t>8</a:t>
            </a:r>
            <a:r>
              <a:rPr b="1" lang="en-GB" sz="2400">
                <a:solidFill>
                  <a:srgbClr val="000000"/>
                </a:solidFill>
              </a:rPr>
              <a:t>.4 Presenting the Credential</a:t>
            </a:r>
            <a:endParaRPr b="1" sz="2400">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2"/>
          <p:cNvSpPr txBox="1"/>
          <p:nvPr/>
        </p:nvSpPr>
        <p:spPr>
          <a:xfrm>
            <a:off x="4759225" y="671822"/>
            <a:ext cx="4345200" cy="238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424242"/>
                </a:solidFill>
                <a:highlight>
                  <a:srgbClr val="FFFFFF"/>
                </a:highlight>
              </a:rPr>
              <a:t>The service provider retrieves the DID document from the ITF and uses the public key and other attributes to verify the credential using appropriate authentication and authorization protocols.</a:t>
            </a:r>
            <a:endParaRPr>
              <a:solidFill>
                <a:srgbClr val="424242"/>
              </a:solidFill>
              <a:highlight>
                <a:srgbClr val="FFFFFF"/>
              </a:highlight>
            </a:endParaRPr>
          </a:p>
          <a:p>
            <a:pPr indent="0" lvl="0" marL="0" rtl="0" algn="l">
              <a:lnSpc>
                <a:spcPct val="115000"/>
              </a:lnSpc>
              <a:spcBef>
                <a:spcPts val="0"/>
              </a:spcBef>
              <a:spcAft>
                <a:spcPts val="0"/>
              </a:spcAft>
              <a:buNone/>
            </a:pPr>
            <a:r>
              <a:t/>
            </a:r>
            <a:endParaRPr>
              <a:solidFill>
                <a:srgbClr val="424242"/>
              </a:solidFill>
              <a:highlight>
                <a:srgbClr val="FFFFFF"/>
              </a:highlight>
            </a:endParaRPr>
          </a:p>
          <a:p>
            <a:pPr indent="0" lvl="0" marL="0" rtl="0" algn="l">
              <a:lnSpc>
                <a:spcPct val="115000"/>
              </a:lnSpc>
              <a:spcBef>
                <a:spcPts val="0"/>
              </a:spcBef>
              <a:spcAft>
                <a:spcPts val="0"/>
              </a:spcAft>
              <a:buNone/>
            </a:pPr>
            <a:r>
              <a:rPr lang="en-GB">
                <a:solidFill>
                  <a:srgbClr val="424242"/>
                </a:solidFill>
                <a:highlight>
                  <a:srgbClr val="FFFFFF"/>
                </a:highlight>
              </a:rPr>
              <a:t>When an agent stores the credentials (Step 5.1 in the figure), service providers must initially retrieve the encrypted envelope from the agent wallet to access DID documents for verifying the claim.</a:t>
            </a:r>
            <a:endParaRPr>
              <a:solidFill>
                <a:srgbClr val="424242"/>
              </a:solidFill>
              <a:highlight>
                <a:srgbClr val="FFFFFF"/>
              </a:highlight>
            </a:endParaRPr>
          </a:p>
        </p:txBody>
      </p:sp>
      <p:pic>
        <p:nvPicPr>
          <p:cNvPr id="507" name="Google Shape;507;p82"/>
          <p:cNvPicPr preferRelativeResize="0"/>
          <p:nvPr/>
        </p:nvPicPr>
        <p:blipFill>
          <a:blip r:embed="rId3">
            <a:alphaModFix/>
          </a:blip>
          <a:stretch>
            <a:fillRect/>
          </a:stretch>
        </p:blipFill>
        <p:spPr>
          <a:xfrm>
            <a:off x="41550" y="779872"/>
            <a:ext cx="4768999" cy="3612425"/>
          </a:xfrm>
          <a:prstGeom prst="rect">
            <a:avLst/>
          </a:prstGeom>
          <a:noFill/>
          <a:ln>
            <a:noFill/>
          </a:ln>
        </p:spPr>
      </p:pic>
      <p:sp>
        <p:nvSpPr>
          <p:cNvPr id="508" name="Google Shape;508;p82"/>
          <p:cNvSpPr txBox="1"/>
          <p:nvPr>
            <p:ph type="title"/>
          </p:nvPr>
        </p:nvSpPr>
        <p:spPr>
          <a:xfrm>
            <a:off x="467544" y="267494"/>
            <a:ext cx="7632000" cy="5295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None/>
            </a:pPr>
            <a:r>
              <a:rPr b="1" lang="en-GB" sz="2400">
                <a:solidFill>
                  <a:srgbClr val="000000"/>
                </a:solidFill>
              </a:rPr>
              <a:t>8</a:t>
            </a:r>
            <a:r>
              <a:rPr b="1" lang="en-GB" sz="2400">
                <a:solidFill>
                  <a:srgbClr val="000000"/>
                </a:solidFill>
              </a:rPr>
              <a:t>.5 Verifying the Credential</a:t>
            </a:r>
            <a:endParaRPr b="1" sz="24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56"/>
          <p:cNvPicPr preferRelativeResize="0"/>
          <p:nvPr/>
        </p:nvPicPr>
        <p:blipFill rotWithShape="1">
          <a:blip r:embed="rId3">
            <a:alphaModFix/>
          </a:blip>
          <a:srcRect b="28739" l="46808" r="20805" t="36049"/>
          <a:stretch/>
        </p:blipFill>
        <p:spPr>
          <a:xfrm>
            <a:off x="4627650" y="0"/>
            <a:ext cx="4516349" cy="5143500"/>
          </a:xfrm>
          <a:prstGeom prst="rect">
            <a:avLst/>
          </a:prstGeom>
          <a:noFill/>
          <a:ln>
            <a:noFill/>
          </a:ln>
        </p:spPr>
      </p:pic>
      <p:sp>
        <p:nvSpPr>
          <p:cNvPr id="293" name="Google Shape;293;p56"/>
          <p:cNvSpPr txBox="1"/>
          <p:nvPr/>
        </p:nvSpPr>
        <p:spPr>
          <a:xfrm>
            <a:off x="108325" y="639175"/>
            <a:ext cx="4135200" cy="4365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a:solidFill>
                  <a:srgbClr val="323130"/>
                </a:solidFill>
                <a:highlight>
                  <a:srgbClr val="FFFFFF"/>
                </a:highlight>
              </a:rPr>
              <a:t>Discovery research has been conducted by NHS Digital into the adult-to-adult and adults with Parental Responsibility user scenarios.  </a:t>
            </a:r>
            <a:endParaRPr>
              <a:solidFill>
                <a:srgbClr val="323130"/>
              </a:solidFill>
              <a:highlight>
                <a:srgbClr val="FFFFFF"/>
              </a:highlight>
            </a:endParaRPr>
          </a:p>
          <a:p>
            <a:pPr indent="0" lvl="0" marL="0" rtl="0" algn="just">
              <a:spcBef>
                <a:spcPts val="0"/>
              </a:spcBef>
              <a:spcAft>
                <a:spcPts val="0"/>
              </a:spcAft>
              <a:buNone/>
            </a:pPr>
            <a:r>
              <a:t/>
            </a:r>
            <a:endParaRPr>
              <a:solidFill>
                <a:srgbClr val="323130"/>
              </a:solidFill>
              <a:highlight>
                <a:srgbClr val="FFFFFF"/>
              </a:highlight>
            </a:endParaRPr>
          </a:p>
          <a:p>
            <a:pPr indent="0" lvl="0" marL="0" rtl="0" algn="just">
              <a:spcBef>
                <a:spcPts val="0"/>
              </a:spcBef>
              <a:spcAft>
                <a:spcPts val="0"/>
              </a:spcAft>
              <a:buNone/>
            </a:pPr>
            <a:r>
              <a:rPr lang="en-GB">
                <a:solidFill>
                  <a:srgbClr val="323130"/>
                </a:solidFill>
                <a:highlight>
                  <a:srgbClr val="FFFFFF"/>
                </a:highlight>
              </a:rPr>
              <a:t>Policy and IG development has been conducted across all user scenarios and is ongoing.</a:t>
            </a:r>
            <a:endParaRPr>
              <a:solidFill>
                <a:srgbClr val="323130"/>
              </a:solidFill>
              <a:highlight>
                <a:srgbClr val="FFFFFF"/>
              </a:highlight>
            </a:endParaRPr>
          </a:p>
          <a:p>
            <a:pPr indent="0" lvl="0" marL="0" rtl="0" algn="just">
              <a:spcBef>
                <a:spcPts val="0"/>
              </a:spcBef>
              <a:spcAft>
                <a:spcPts val="0"/>
              </a:spcAft>
              <a:buNone/>
            </a:pPr>
            <a:r>
              <a:t/>
            </a:r>
            <a:endParaRPr>
              <a:solidFill>
                <a:srgbClr val="323130"/>
              </a:solidFill>
              <a:highlight>
                <a:srgbClr val="FFFFFF"/>
              </a:highlight>
            </a:endParaRPr>
          </a:p>
          <a:p>
            <a:pPr indent="0" lvl="0" marL="0" rtl="0" algn="just">
              <a:spcBef>
                <a:spcPts val="0"/>
              </a:spcBef>
              <a:spcAft>
                <a:spcPts val="0"/>
              </a:spcAft>
              <a:buNone/>
            </a:pPr>
            <a:r>
              <a:rPr lang="en-GB">
                <a:solidFill>
                  <a:srgbClr val="323130"/>
                </a:solidFill>
                <a:highlight>
                  <a:srgbClr val="FFFFFF"/>
                </a:highlight>
              </a:rPr>
              <a:t>An approach is being developed for the service as a whole which aims to create a personal electronic ‘wallet’ which will store a person’s credentials, giving them authorised access to specific health information.  In this way the information is decentralized and owned by the individual and the format is modularised; with the ability to add services and proxies over time</a:t>
            </a:r>
            <a:endParaRPr>
              <a:solidFill>
                <a:srgbClr val="323130"/>
              </a:solidFill>
              <a:highlight>
                <a:srgbClr val="FFFFFF"/>
              </a:highlight>
            </a:endParaRPr>
          </a:p>
          <a:p>
            <a:pPr indent="0" lvl="0" marL="0" rtl="0" algn="just">
              <a:spcBef>
                <a:spcPts val="0"/>
              </a:spcBef>
              <a:spcAft>
                <a:spcPts val="0"/>
              </a:spcAft>
              <a:buNone/>
            </a:pPr>
            <a:r>
              <a:t/>
            </a:r>
            <a:endParaRPr>
              <a:solidFill>
                <a:srgbClr val="323130"/>
              </a:solidFill>
              <a:highlight>
                <a:srgbClr val="FFFFFF"/>
              </a:highlight>
            </a:endParaRPr>
          </a:p>
          <a:p>
            <a:pPr indent="0" lvl="0" marL="0" rtl="0" algn="just">
              <a:spcBef>
                <a:spcPts val="0"/>
              </a:spcBef>
              <a:spcAft>
                <a:spcPts val="0"/>
              </a:spcAft>
              <a:buNone/>
            </a:pPr>
            <a:r>
              <a:rPr lang="en-GB">
                <a:solidFill>
                  <a:srgbClr val="323130"/>
                </a:solidFill>
                <a:highlight>
                  <a:srgbClr val="FFFFFF"/>
                </a:highlight>
              </a:rPr>
              <a:t>This approach is similar to that used in the currently live ‘Digital Staff Passport’ service, and will build on that knowledge and understanding.</a:t>
            </a:r>
            <a:endParaRPr>
              <a:solidFill>
                <a:srgbClr val="323130"/>
              </a:solidFill>
              <a:highlight>
                <a:srgbClr val="FFFFFF"/>
              </a:highlight>
            </a:endParaRPr>
          </a:p>
          <a:p>
            <a:pPr indent="0" lvl="0" marL="0" rtl="0" algn="just">
              <a:spcBef>
                <a:spcPts val="0"/>
              </a:spcBef>
              <a:spcAft>
                <a:spcPts val="0"/>
              </a:spcAft>
              <a:buNone/>
            </a:pPr>
            <a:r>
              <a:t/>
            </a:r>
            <a:endParaRPr>
              <a:solidFill>
                <a:srgbClr val="323130"/>
              </a:solidFill>
              <a:highlight>
                <a:srgbClr val="FFFFFF"/>
              </a:highlight>
            </a:endParaRPr>
          </a:p>
          <a:p>
            <a:pPr indent="0" lvl="0" marL="0" rtl="0" algn="just">
              <a:spcBef>
                <a:spcPts val="0"/>
              </a:spcBef>
              <a:spcAft>
                <a:spcPts val="0"/>
              </a:spcAft>
              <a:buNone/>
            </a:pPr>
            <a:r>
              <a:t/>
            </a:r>
            <a:endParaRPr>
              <a:solidFill>
                <a:srgbClr val="323130"/>
              </a:solidFill>
              <a:highlight>
                <a:srgbClr val="FFFFFF"/>
              </a:highlight>
            </a:endParaRPr>
          </a:p>
          <a:p>
            <a:pPr indent="0" lvl="0" marL="0" rtl="0" algn="just">
              <a:spcBef>
                <a:spcPts val="0"/>
              </a:spcBef>
              <a:spcAft>
                <a:spcPts val="0"/>
              </a:spcAft>
              <a:buNone/>
            </a:pPr>
            <a:r>
              <a:t/>
            </a:r>
            <a:endParaRPr>
              <a:solidFill>
                <a:srgbClr val="323130"/>
              </a:solidFill>
              <a:highlight>
                <a:srgbClr val="FFFFFF"/>
              </a:highlight>
            </a:endParaRPr>
          </a:p>
          <a:p>
            <a:pPr indent="0" lvl="0" marL="0" rtl="0" algn="just">
              <a:spcBef>
                <a:spcPts val="0"/>
              </a:spcBef>
              <a:spcAft>
                <a:spcPts val="0"/>
              </a:spcAft>
              <a:buNone/>
            </a:pPr>
            <a:r>
              <a:t/>
            </a:r>
            <a:endParaRPr>
              <a:solidFill>
                <a:srgbClr val="323130"/>
              </a:solidFill>
              <a:highlight>
                <a:srgbClr val="FFFFFF"/>
              </a:highlight>
            </a:endParaRPr>
          </a:p>
        </p:txBody>
      </p:sp>
      <p:sp>
        <p:nvSpPr>
          <p:cNvPr id="294" name="Google Shape;294;p56"/>
          <p:cNvSpPr txBox="1"/>
          <p:nvPr>
            <p:ph type="title"/>
          </p:nvPr>
        </p:nvSpPr>
        <p:spPr>
          <a:xfrm>
            <a:off x="161675" y="30775"/>
            <a:ext cx="4231800" cy="608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GB" sz="2400">
                <a:solidFill>
                  <a:srgbClr val="000000"/>
                </a:solidFill>
              </a:rPr>
              <a:t>2 Background</a:t>
            </a:r>
            <a:endParaRPr b="1" sz="240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83"/>
          <p:cNvPicPr preferRelativeResize="0"/>
          <p:nvPr/>
        </p:nvPicPr>
        <p:blipFill>
          <a:blip r:embed="rId3">
            <a:alphaModFix/>
          </a:blip>
          <a:stretch>
            <a:fillRect/>
          </a:stretch>
        </p:blipFill>
        <p:spPr>
          <a:xfrm>
            <a:off x="41550" y="779872"/>
            <a:ext cx="4768999" cy="3612425"/>
          </a:xfrm>
          <a:prstGeom prst="rect">
            <a:avLst/>
          </a:prstGeom>
          <a:noFill/>
          <a:ln>
            <a:noFill/>
          </a:ln>
        </p:spPr>
      </p:pic>
      <p:sp>
        <p:nvSpPr>
          <p:cNvPr id="514" name="Google Shape;514;p83"/>
          <p:cNvSpPr txBox="1"/>
          <p:nvPr/>
        </p:nvSpPr>
        <p:spPr>
          <a:xfrm>
            <a:off x="4759225" y="671822"/>
            <a:ext cx="4345200" cy="21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rgbClr val="424242"/>
                </a:solidFill>
                <a:highlight>
                  <a:srgbClr val="FFFFFF"/>
                </a:highlight>
              </a:rPr>
              <a:t>After successful verification of the claim, the organisation grants access to the requested service/application</a:t>
            </a:r>
            <a:endParaRPr>
              <a:solidFill>
                <a:srgbClr val="424242"/>
              </a:solidFill>
              <a:highlight>
                <a:srgbClr val="FFFFFF"/>
              </a:highlight>
            </a:endParaRPr>
          </a:p>
          <a:p>
            <a:pPr indent="0" lvl="0" marL="0" rtl="0" algn="l">
              <a:lnSpc>
                <a:spcPct val="115000"/>
              </a:lnSpc>
              <a:spcBef>
                <a:spcPts val="0"/>
              </a:spcBef>
              <a:spcAft>
                <a:spcPts val="0"/>
              </a:spcAft>
              <a:buNone/>
            </a:pPr>
            <a:r>
              <a:t/>
            </a:r>
            <a:endParaRPr>
              <a:solidFill>
                <a:srgbClr val="424242"/>
              </a:solidFill>
              <a:highlight>
                <a:srgbClr val="FFFFFF"/>
              </a:highlight>
            </a:endParaRPr>
          </a:p>
          <a:p>
            <a:pPr indent="0" lvl="0" marL="0" rtl="0" algn="l">
              <a:lnSpc>
                <a:spcPct val="115000"/>
              </a:lnSpc>
              <a:spcBef>
                <a:spcPts val="0"/>
              </a:spcBef>
              <a:spcAft>
                <a:spcPts val="0"/>
              </a:spcAft>
              <a:buNone/>
            </a:pPr>
            <a:r>
              <a:rPr lang="en-GB">
                <a:solidFill>
                  <a:srgbClr val="424242"/>
                </a:solidFill>
                <a:highlight>
                  <a:srgbClr val="FFFFFF"/>
                </a:highlight>
              </a:rPr>
              <a:t>The organisation must audit the access request. The claim request must contain sufficient information to facilitate auditing requirements.</a:t>
            </a:r>
            <a:endParaRPr>
              <a:solidFill>
                <a:srgbClr val="424242"/>
              </a:solidFill>
              <a:highlight>
                <a:srgbClr val="FFFFFF"/>
              </a:highlight>
            </a:endParaRPr>
          </a:p>
          <a:p>
            <a:pPr indent="0" lvl="0" marL="0" rtl="0" algn="l">
              <a:lnSpc>
                <a:spcPct val="115000"/>
              </a:lnSpc>
              <a:spcBef>
                <a:spcPts val="0"/>
              </a:spcBef>
              <a:spcAft>
                <a:spcPts val="5400"/>
              </a:spcAft>
              <a:buNone/>
            </a:pPr>
            <a:r>
              <a:t/>
            </a:r>
            <a:endParaRPr>
              <a:solidFill>
                <a:srgbClr val="424242"/>
              </a:solidFill>
              <a:highlight>
                <a:srgbClr val="FFFFFF"/>
              </a:highlight>
            </a:endParaRPr>
          </a:p>
        </p:txBody>
      </p:sp>
      <p:sp>
        <p:nvSpPr>
          <p:cNvPr id="515" name="Google Shape;515;p83"/>
          <p:cNvSpPr txBox="1"/>
          <p:nvPr>
            <p:ph type="title"/>
          </p:nvPr>
        </p:nvSpPr>
        <p:spPr>
          <a:xfrm>
            <a:off x="467544" y="267494"/>
            <a:ext cx="7632000" cy="5295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None/>
            </a:pPr>
            <a:r>
              <a:rPr b="1" lang="en-GB" sz="2400">
                <a:solidFill>
                  <a:srgbClr val="000000"/>
                </a:solidFill>
              </a:rPr>
              <a:t>8</a:t>
            </a:r>
            <a:r>
              <a:rPr b="1" lang="en-GB" sz="2400">
                <a:solidFill>
                  <a:srgbClr val="000000"/>
                </a:solidFill>
              </a:rPr>
              <a:t>.6 Accessing the digital service/Protected resource</a:t>
            </a:r>
            <a:endParaRPr b="1" sz="2400">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2420"/>
              <a:t>9 Lisa’s </a:t>
            </a:r>
            <a:r>
              <a:rPr b="1" lang="en-GB" sz="2420"/>
              <a:t>story</a:t>
            </a:r>
            <a:r>
              <a:rPr b="1" lang="en-GB" sz="2420"/>
              <a:t> </a:t>
            </a:r>
            <a:endParaRPr b="1" sz="2420"/>
          </a:p>
        </p:txBody>
      </p:sp>
      <p:sp>
        <p:nvSpPr>
          <p:cNvPr id="521" name="Google Shape;521;p8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SzPct val="100000"/>
              <a:buChar char="●"/>
            </a:pPr>
            <a:r>
              <a:rPr lang="en-GB"/>
              <a:t>Lisa</a:t>
            </a:r>
            <a:r>
              <a:rPr lang="en-GB"/>
              <a:t> is 35 years of age and lives in a flat in Sheffield with her 7-year old Eddie</a:t>
            </a:r>
            <a:endParaRPr/>
          </a:p>
          <a:p>
            <a:pPr indent="-308610" lvl="0" marL="457200" rtl="0" algn="l">
              <a:spcBef>
                <a:spcPts val="0"/>
              </a:spcBef>
              <a:spcAft>
                <a:spcPts val="0"/>
              </a:spcAft>
              <a:buSzPct val="100000"/>
              <a:buChar char="●"/>
            </a:pPr>
            <a:r>
              <a:rPr lang="en-GB"/>
              <a:t>Unfortunately Eddie suffers from asthma which makes it necessary to have regular GP appointments. He takes medicine daily on a long-term basis to maintain control of his persistent asthma.</a:t>
            </a:r>
            <a:endParaRPr/>
          </a:p>
          <a:p>
            <a:pPr indent="-308610" lvl="0" marL="457200" rtl="0" algn="l">
              <a:spcBef>
                <a:spcPts val="0"/>
              </a:spcBef>
              <a:spcAft>
                <a:spcPts val="0"/>
              </a:spcAft>
              <a:buSzPct val="100000"/>
              <a:buChar char="●"/>
            </a:pPr>
            <a:r>
              <a:rPr lang="en-GB"/>
              <a:t>Due to personal </a:t>
            </a:r>
            <a:r>
              <a:rPr lang="en-GB"/>
              <a:t>circumstances,</a:t>
            </a:r>
            <a:r>
              <a:rPr lang="en-GB"/>
              <a:t> </a:t>
            </a:r>
            <a:r>
              <a:rPr lang="en-GB"/>
              <a:t>Lisa</a:t>
            </a:r>
            <a:r>
              <a:rPr lang="en-GB"/>
              <a:t> and Eddie moved flats a few times within the last few years, which meant having to register with a different GP everytime.</a:t>
            </a:r>
            <a:endParaRPr/>
          </a:p>
          <a:p>
            <a:pPr indent="-308610" lvl="0" marL="457200" rtl="0" algn="l">
              <a:spcBef>
                <a:spcPts val="0"/>
              </a:spcBef>
              <a:spcAft>
                <a:spcPts val="0"/>
              </a:spcAft>
              <a:buSzPct val="100000"/>
              <a:buChar char="●"/>
            </a:pPr>
            <a:r>
              <a:rPr lang="en-GB"/>
              <a:t>Lisa</a:t>
            </a:r>
            <a:r>
              <a:rPr lang="en-GB"/>
              <a:t> felt frustrated when she realised that each GP had a different process to allow her to access Eddie’s electronic record so she can manage her son’s care effectively. She had to undertake a </a:t>
            </a:r>
            <a:r>
              <a:rPr lang="en-GB"/>
              <a:t>different</a:t>
            </a:r>
            <a:r>
              <a:rPr lang="en-GB"/>
              <a:t> process, complete an application and provide proof of her parental responsibility for Eddie everytime </a:t>
            </a:r>
            <a:endParaRPr/>
          </a:p>
          <a:p>
            <a:pPr indent="-308610" lvl="0" marL="457200" rtl="0" algn="l">
              <a:spcBef>
                <a:spcPts val="0"/>
              </a:spcBef>
              <a:spcAft>
                <a:spcPts val="0"/>
              </a:spcAft>
              <a:buSzPct val="100000"/>
              <a:buChar char="●"/>
            </a:pPr>
            <a:r>
              <a:rPr lang="en-GB"/>
              <a:t>With digital </a:t>
            </a:r>
            <a:r>
              <a:rPr lang="en-GB"/>
              <a:t>verifiable</a:t>
            </a:r>
            <a:r>
              <a:rPr lang="en-GB"/>
              <a:t> credentials, this process will be standardised and done only once, and updated when/if the </a:t>
            </a:r>
            <a:r>
              <a:rPr lang="en-GB"/>
              <a:t>circumstances</a:t>
            </a:r>
            <a:r>
              <a:rPr lang="en-GB"/>
              <a:t> change</a:t>
            </a:r>
            <a:endParaRPr/>
          </a:p>
          <a:p>
            <a:pPr indent="-308610" lvl="0" marL="457200" rtl="0" algn="l">
              <a:spcBef>
                <a:spcPts val="0"/>
              </a:spcBef>
              <a:spcAft>
                <a:spcPts val="0"/>
              </a:spcAft>
              <a:buSzPct val="100000"/>
              <a:buChar char="●"/>
            </a:pPr>
            <a:r>
              <a:rPr lang="en-GB"/>
              <a:t>Lisa</a:t>
            </a:r>
            <a:r>
              <a:rPr lang="en-GB"/>
              <a:t> can </a:t>
            </a:r>
            <a:r>
              <a:rPr lang="en-GB"/>
              <a:t>receive</a:t>
            </a:r>
            <a:r>
              <a:rPr lang="en-GB"/>
              <a:t> a </a:t>
            </a:r>
            <a:r>
              <a:rPr lang="en-GB"/>
              <a:t>digital credential</a:t>
            </a:r>
            <a:r>
              <a:rPr lang="en-GB"/>
              <a:t> that binds to her NHS identity so she can prove who she is for the GP system</a:t>
            </a:r>
            <a:endParaRPr/>
          </a:p>
          <a:p>
            <a:pPr indent="-308610" lvl="0" marL="457200" rtl="0" algn="l">
              <a:spcBef>
                <a:spcPts val="0"/>
              </a:spcBef>
              <a:spcAft>
                <a:spcPts val="0"/>
              </a:spcAft>
              <a:buSzPct val="100000"/>
              <a:buChar char="●"/>
            </a:pPr>
            <a:r>
              <a:rPr lang="en-GB"/>
              <a:t>Lisa</a:t>
            </a:r>
            <a:r>
              <a:rPr lang="en-GB"/>
              <a:t> can also receive a credential to prove her parental responsibility for Eddie</a:t>
            </a:r>
            <a:endParaRPr/>
          </a:p>
          <a:p>
            <a:pPr indent="-308610" lvl="0" marL="457200" rtl="0" algn="l">
              <a:spcBef>
                <a:spcPts val="0"/>
              </a:spcBef>
              <a:spcAft>
                <a:spcPts val="0"/>
              </a:spcAft>
              <a:buSzPct val="100000"/>
              <a:buChar char="●"/>
            </a:pPr>
            <a:r>
              <a:rPr lang="en-GB"/>
              <a:t>With the combination of the </a:t>
            </a:r>
            <a:r>
              <a:rPr lang="en-GB"/>
              <a:t>two credentials</a:t>
            </a:r>
            <a:r>
              <a:rPr lang="en-GB"/>
              <a:t>, </a:t>
            </a:r>
            <a:r>
              <a:rPr lang="en-GB"/>
              <a:t>Lisa</a:t>
            </a:r>
            <a:r>
              <a:rPr lang="en-GB"/>
              <a:t> can </a:t>
            </a:r>
            <a:r>
              <a:rPr lang="en-GB"/>
              <a:t>access</a:t>
            </a:r>
            <a:r>
              <a:rPr lang="en-GB"/>
              <a:t> the GP system on Eddie’s behalf, view the information she is entitled to, book appointments or order repeat medications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Proxy Access Personas</a:t>
            </a:r>
            <a:endParaRPr/>
          </a:p>
        </p:txBody>
      </p:sp>
      <p:pic>
        <p:nvPicPr>
          <p:cNvPr id="527" name="Google Shape;527;p85"/>
          <p:cNvPicPr preferRelativeResize="0"/>
          <p:nvPr/>
        </p:nvPicPr>
        <p:blipFill>
          <a:blip r:embed="rId3">
            <a:alphaModFix/>
          </a:blip>
          <a:stretch>
            <a:fillRect/>
          </a:stretch>
        </p:blipFill>
        <p:spPr>
          <a:xfrm>
            <a:off x="391200" y="1017725"/>
            <a:ext cx="847725" cy="876300"/>
          </a:xfrm>
          <a:prstGeom prst="rect">
            <a:avLst/>
          </a:prstGeom>
          <a:noFill/>
          <a:ln>
            <a:noFill/>
          </a:ln>
        </p:spPr>
      </p:pic>
      <p:sp>
        <p:nvSpPr>
          <p:cNvPr id="528" name="Google Shape;528;p85"/>
          <p:cNvSpPr txBox="1"/>
          <p:nvPr/>
        </p:nvSpPr>
        <p:spPr>
          <a:xfrm>
            <a:off x="1238925" y="1017725"/>
            <a:ext cx="7348800" cy="1618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rgbClr val="595959"/>
                </a:solidFill>
              </a:rPr>
              <a:t>Sean is a 27 year old new Dad</a:t>
            </a:r>
            <a:r>
              <a:rPr lang="en-GB" sz="1200">
                <a:solidFill>
                  <a:srgbClr val="595959"/>
                </a:solidFill>
              </a:rPr>
              <a:t>. He is super excited to become a dad and is looking forward to play an active role in bringing up his newborn daughter Tia.</a:t>
            </a:r>
            <a:endParaRPr sz="1200">
              <a:solidFill>
                <a:srgbClr val="595959"/>
              </a:solidFill>
            </a:endParaRPr>
          </a:p>
          <a:p>
            <a:pPr indent="0" lvl="0" marL="0" rtl="0" algn="l">
              <a:lnSpc>
                <a:spcPct val="115000"/>
              </a:lnSpc>
              <a:spcBef>
                <a:spcPts val="1200"/>
              </a:spcBef>
              <a:spcAft>
                <a:spcPts val="0"/>
              </a:spcAft>
              <a:buNone/>
            </a:pPr>
            <a:r>
              <a:rPr lang="en-GB" sz="1200">
                <a:solidFill>
                  <a:srgbClr val="595959"/>
                </a:solidFill>
              </a:rPr>
              <a:t>The Work time pattern and child care arrangements between Sean and his wife means that, quite often Sean would need to manage and book Tia’s check up and immunization appointments. </a:t>
            </a:r>
            <a:endParaRPr sz="1200">
              <a:solidFill>
                <a:srgbClr val="595959"/>
              </a:solidFill>
            </a:endParaRPr>
          </a:p>
          <a:p>
            <a:pPr indent="0" lvl="0" marL="0" rtl="0" algn="l">
              <a:spcBef>
                <a:spcPts val="1200"/>
              </a:spcBef>
              <a:spcAft>
                <a:spcPts val="0"/>
              </a:spcAft>
              <a:buNone/>
            </a:pPr>
            <a:r>
              <a:rPr lang="en-GB" sz="1200">
                <a:solidFill>
                  <a:srgbClr val="595959"/>
                </a:solidFill>
              </a:rPr>
              <a:t>With the proxy user access feature, Tia’s mother has now added Sean as a legit user to access Tia’s records. With which, Sean can now perform all appointment management electronically, exactly as how Tia’s mother would be able to.</a:t>
            </a:r>
            <a:endParaRPr/>
          </a:p>
        </p:txBody>
      </p:sp>
      <p:pic>
        <p:nvPicPr>
          <p:cNvPr id="529" name="Google Shape;529;p85"/>
          <p:cNvPicPr preferRelativeResize="0"/>
          <p:nvPr/>
        </p:nvPicPr>
        <p:blipFill>
          <a:blip r:embed="rId4">
            <a:alphaModFix/>
          </a:blip>
          <a:stretch>
            <a:fillRect/>
          </a:stretch>
        </p:blipFill>
        <p:spPr>
          <a:xfrm>
            <a:off x="391200" y="3392275"/>
            <a:ext cx="800100" cy="942975"/>
          </a:xfrm>
          <a:prstGeom prst="rect">
            <a:avLst/>
          </a:prstGeom>
          <a:noFill/>
          <a:ln>
            <a:noFill/>
          </a:ln>
        </p:spPr>
      </p:pic>
      <p:sp>
        <p:nvSpPr>
          <p:cNvPr id="530" name="Google Shape;530;p85"/>
          <p:cNvSpPr txBox="1"/>
          <p:nvPr/>
        </p:nvSpPr>
        <p:spPr>
          <a:xfrm>
            <a:off x="1460400" y="3535925"/>
            <a:ext cx="6668100" cy="122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595959"/>
                </a:solidFill>
              </a:rPr>
              <a:t> </a:t>
            </a:r>
            <a:r>
              <a:rPr b="1" lang="en-GB" sz="1200">
                <a:solidFill>
                  <a:srgbClr val="595959"/>
                </a:solidFill>
              </a:rPr>
              <a:t>Helen is a 38 year old Nurse</a:t>
            </a:r>
            <a:r>
              <a:rPr lang="en-GB" sz="1200">
                <a:solidFill>
                  <a:srgbClr val="595959"/>
                </a:solidFill>
              </a:rPr>
              <a:t>. Her dad David is 71 year and is diabetic. Because of David’s health condition, the blood sugar levels need to be checked and monitored twice a week. The arrangement with David’s GP is that the home blood check readings need to be entered into the system twice a week and based on the readings, dosage of the medication will be updated by the GP.</a:t>
            </a:r>
            <a:endParaRPr sz="1200">
              <a:solidFill>
                <a:srgbClr val="595959"/>
              </a:solidFill>
            </a:endParaRPr>
          </a:p>
          <a:p>
            <a:pPr indent="0" lvl="0" marL="0" rtl="0" algn="l">
              <a:spcBef>
                <a:spcPts val="1200"/>
              </a:spcBef>
              <a:spcAft>
                <a:spcPts val="0"/>
              </a:spcAft>
              <a:buNone/>
            </a:pPr>
            <a:r>
              <a:rPr lang="en-GB" sz="1200">
                <a:solidFill>
                  <a:srgbClr val="595959"/>
                </a:solidFill>
              </a:rPr>
              <a:t>As Helen is a nurse, she does the home blood test for her dad, whenever she visits her dad. With Helen now having a proxy access to her Dad’s record, she is able to directly update the latest readings from the blood check. Helen is also able to check the latest dosage suggestions from the GP and advice her dad accordingly.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Proxy Access Personas (cont’d)</a:t>
            </a:r>
            <a:endParaRPr/>
          </a:p>
        </p:txBody>
      </p:sp>
      <p:pic>
        <p:nvPicPr>
          <p:cNvPr id="536" name="Google Shape;536;p86"/>
          <p:cNvPicPr preferRelativeResize="0"/>
          <p:nvPr/>
        </p:nvPicPr>
        <p:blipFill>
          <a:blip r:embed="rId3">
            <a:alphaModFix/>
          </a:blip>
          <a:stretch>
            <a:fillRect/>
          </a:stretch>
        </p:blipFill>
        <p:spPr>
          <a:xfrm>
            <a:off x="387325" y="1234425"/>
            <a:ext cx="895350" cy="895350"/>
          </a:xfrm>
          <a:prstGeom prst="rect">
            <a:avLst/>
          </a:prstGeom>
          <a:noFill/>
          <a:ln>
            <a:noFill/>
          </a:ln>
        </p:spPr>
      </p:pic>
      <p:sp>
        <p:nvSpPr>
          <p:cNvPr id="537" name="Google Shape;537;p86"/>
          <p:cNvSpPr txBox="1"/>
          <p:nvPr/>
        </p:nvSpPr>
        <p:spPr>
          <a:xfrm>
            <a:off x="1616550" y="1234425"/>
            <a:ext cx="6503100" cy="180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200">
                <a:solidFill>
                  <a:srgbClr val="595959"/>
                </a:solidFill>
              </a:rPr>
              <a:t>Mike is a 41 year old Solicitor. He lives with his 76 year old mother Michelle. Michelle was diagnosed with dementia for the first time when she was 68. The symptoms have gotten a bit worse in the last 3 years and therefore, Mike had drawn out a legal power of attorney to make decisions on behalf of his mother.</a:t>
            </a:r>
            <a:endParaRPr sz="1200">
              <a:solidFill>
                <a:srgbClr val="595959"/>
              </a:solidFill>
            </a:endParaRPr>
          </a:p>
          <a:p>
            <a:pPr indent="0" lvl="0" marL="0" rtl="0" algn="l">
              <a:lnSpc>
                <a:spcPct val="115000"/>
              </a:lnSpc>
              <a:spcBef>
                <a:spcPts val="1200"/>
              </a:spcBef>
              <a:spcAft>
                <a:spcPts val="0"/>
              </a:spcAft>
              <a:buNone/>
            </a:pPr>
            <a:r>
              <a:rPr lang="en-GB" sz="1200">
                <a:solidFill>
                  <a:srgbClr val="595959"/>
                </a:solidFill>
              </a:rPr>
              <a:t>With the legal power of attorney and due to Michelle’s condition, Mike now has proxy access to his mother’s records and can make decisions on behalf of her. </a:t>
            </a:r>
            <a:endParaRPr sz="1200">
              <a:solidFill>
                <a:srgbClr val="595959"/>
              </a:solidFill>
            </a:endParaRPr>
          </a:p>
          <a:p>
            <a:pPr indent="0" lvl="0" marL="0" rtl="0" algn="l">
              <a:spcBef>
                <a:spcPts val="1200"/>
              </a:spcBef>
              <a:spcAft>
                <a:spcPts val="0"/>
              </a:spcAft>
              <a:buNone/>
            </a:pPr>
            <a:r>
              <a:rPr lang="en-GB" sz="1200">
                <a:solidFill>
                  <a:srgbClr val="595959"/>
                </a:solidFill>
              </a:rPr>
              <a:t>Michelle had to undergo a knee surgery for which Mike consented to the surgery on behalf of his mother.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cxnSp>
        <p:nvCxnSpPr>
          <p:cNvPr id="543" name="Google Shape;543;p87"/>
          <p:cNvCxnSpPr/>
          <p:nvPr/>
        </p:nvCxnSpPr>
        <p:spPr>
          <a:xfrm>
            <a:off x="1677660" y="2322169"/>
            <a:ext cx="5997300" cy="0"/>
          </a:xfrm>
          <a:prstGeom prst="straightConnector1">
            <a:avLst/>
          </a:prstGeom>
          <a:noFill/>
          <a:ln cap="flat" cmpd="sng" w="28575">
            <a:solidFill>
              <a:schemeClr val="accent2"/>
            </a:solidFill>
            <a:prstDash val="solid"/>
            <a:miter lim="800000"/>
            <a:headEnd len="sm" w="sm" type="none"/>
            <a:tailEnd len="sm" w="sm" type="none"/>
          </a:ln>
        </p:spPr>
      </p:cxnSp>
      <p:sp>
        <p:nvSpPr>
          <p:cNvPr descr="Image result for signpost icon" id="544" name="Google Shape;544;p87"/>
          <p:cNvSpPr/>
          <p:nvPr/>
        </p:nvSpPr>
        <p:spPr>
          <a:xfrm>
            <a:off x="134494" y="-456495"/>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descr="highway roadsign choice notice street guide crossroads sign traffic signage signs information signpost post pole empty direction idea travel road message way " id="545" name="Google Shape;545;p87"/>
          <p:cNvSpPr/>
          <p:nvPr/>
        </p:nvSpPr>
        <p:spPr>
          <a:xfrm>
            <a:off x="-132577" y="-111986"/>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descr="Image result for finish line icon" id="546" name="Google Shape;546;p87"/>
          <p:cNvSpPr/>
          <p:nvPr/>
        </p:nvSpPr>
        <p:spPr>
          <a:xfrm>
            <a:off x="6476717" y="497455"/>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descr="Image result for nhs employers" id="547" name="Google Shape;547;p87"/>
          <p:cNvSpPr/>
          <p:nvPr/>
        </p:nvSpPr>
        <p:spPr>
          <a:xfrm>
            <a:off x="3041582" y="-452669"/>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descr="Image result for nhs employers" id="548" name="Google Shape;548;p87"/>
          <p:cNvSpPr/>
          <p:nvPr/>
        </p:nvSpPr>
        <p:spPr>
          <a:xfrm>
            <a:off x="3041582" y="-286583"/>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cxnSp>
        <p:nvCxnSpPr>
          <p:cNvPr id="549" name="Google Shape;549;p87"/>
          <p:cNvCxnSpPr/>
          <p:nvPr/>
        </p:nvCxnSpPr>
        <p:spPr>
          <a:xfrm>
            <a:off x="1685792" y="2324411"/>
            <a:ext cx="0" cy="528600"/>
          </a:xfrm>
          <a:prstGeom prst="straightConnector1">
            <a:avLst/>
          </a:prstGeom>
          <a:noFill/>
          <a:ln cap="flat" cmpd="sng" w="28575">
            <a:solidFill>
              <a:schemeClr val="accent2"/>
            </a:solidFill>
            <a:prstDash val="solid"/>
            <a:miter lim="800000"/>
            <a:headEnd len="sm" w="sm" type="none"/>
            <a:tailEnd len="sm" w="sm" type="none"/>
          </a:ln>
        </p:spPr>
      </p:cxnSp>
      <p:sp>
        <p:nvSpPr>
          <p:cNvPr id="550" name="Google Shape;550;p87"/>
          <p:cNvSpPr/>
          <p:nvPr/>
        </p:nvSpPr>
        <p:spPr>
          <a:xfrm>
            <a:off x="1062556" y="3383474"/>
            <a:ext cx="1177800" cy="237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chemeClr val="dk1"/>
                </a:solidFill>
                <a:latin typeface="Calibri"/>
                <a:ea typeface="Calibri"/>
                <a:cs typeface="Calibri"/>
                <a:sym typeface="Calibri"/>
              </a:rPr>
              <a:t>Install digital wallet (DW) in mobile device</a:t>
            </a:r>
            <a:endParaRPr sz="700">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rgbClr val="000000"/>
              </a:buClr>
              <a:buSzPts val="900"/>
              <a:buFont typeface="Arial"/>
              <a:buNone/>
            </a:pPr>
            <a:r>
              <a:t/>
            </a:r>
            <a:endParaRPr sz="700">
              <a:solidFill>
                <a:schemeClr val="dk1"/>
              </a:solidFill>
              <a:latin typeface="Calibri"/>
              <a:ea typeface="Calibri"/>
              <a:cs typeface="Calibri"/>
              <a:sym typeface="Calibri"/>
            </a:endParaRPr>
          </a:p>
        </p:txBody>
      </p:sp>
      <p:cxnSp>
        <p:nvCxnSpPr>
          <p:cNvPr id="551" name="Google Shape;551;p87"/>
          <p:cNvCxnSpPr/>
          <p:nvPr/>
        </p:nvCxnSpPr>
        <p:spPr>
          <a:xfrm>
            <a:off x="7670182" y="2307304"/>
            <a:ext cx="0" cy="528600"/>
          </a:xfrm>
          <a:prstGeom prst="straightConnector1">
            <a:avLst/>
          </a:prstGeom>
          <a:noFill/>
          <a:ln cap="flat" cmpd="sng" w="28575">
            <a:solidFill>
              <a:schemeClr val="accent2"/>
            </a:solidFill>
            <a:prstDash val="solid"/>
            <a:miter lim="800000"/>
            <a:headEnd len="sm" w="sm" type="none"/>
            <a:tailEnd len="sm" w="sm" type="none"/>
          </a:ln>
        </p:spPr>
      </p:cxnSp>
      <p:sp>
        <p:nvSpPr>
          <p:cNvPr id="552" name="Google Shape;552;p87"/>
          <p:cNvSpPr/>
          <p:nvPr/>
        </p:nvSpPr>
        <p:spPr>
          <a:xfrm>
            <a:off x="7080000" y="3300169"/>
            <a:ext cx="1177800" cy="892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chemeClr val="dk1"/>
                </a:solidFill>
                <a:latin typeface="Calibri"/>
                <a:ea typeface="Calibri"/>
                <a:cs typeface="Calibri"/>
                <a:sym typeface="Calibri"/>
              </a:rPr>
              <a:t>The signed credential and the private key are stored in </a:t>
            </a:r>
            <a:r>
              <a:rPr lang="en-GB" sz="700">
                <a:solidFill>
                  <a:schemeClr val="dk1"/>
                </a:solidFill>
                <a:latin typeface="Calibri"/>
                <a:ea typeface="Calibri"/>
                <a:cs typeface="Calibri"/>
                <a:sym typeface="Calibri"/>
              </a:rPr>
              <a:t>Lisa</a:t>
            </a:r>
            <a:r>
              <a:rPr lang="en-GB" sz="700">
                <a:solidFill>
                  <a:schemeClr val="dk1"/>
                </a:solidFill>
                <a:latin typeface="Calibri"/>
                <a:ea typeface="Calibri"/>
                <a:cs typeface="Calibri"/>
                <a:sym typeface="Calibri"/>
              </a:rPr>
              <a:t>’s DW. It can be stored in a sealed envelope encrypted with the private key in the cloud. The DW stores the reference address of the envelope in the cloud. </a:t>
            </a:r>
            <a:endParaRPr i="0" sz="700" u="none" cap="none" strike="noStrike">
              <a:solidFill>
                <a:schemeClr val="dk1"/>
              </a:solidFill>
            </a:endParaRPr>
          </a:p>
        </p:txBody>
      </p:sp>
      <p:pic>
        <p:nvPicPr>
          <p:cNvPr id="553" name="Google Shape;553;p87"/>
          <p:cNvPicPr preferRelativeResize="0"/>
          <p:nvPr/>
        </p:nvPicPr>
        <p:blipFill rotWithShape="1">
          <a:blip r:embed="rId3">
            <a:alphaModFix/>
          </a:blip>
          <a:srcRect b="0" l="0" r="0" t="0"/>
          <a:stretch/>
        </p:blipFill>
        <p:spPr>
          <a:xfrm>
            <a:off x="6603393" y="1455065"/>
            <a:ext cx="190453" cy="344810"/>
          </a:xfrm>
          <a:prstGeom prst="rect">
            <a:avLst/>
          </a:prstGeom>
          <a:noFill/>
          <a:ln>
            <a:noFill/>
          </a:ln>
        </p:spPr>
      </p:pic>
      <p:cxnSp>
        <p:nvCxnSpPr>
          <p:cNvPr id="554" name="Google Shape;554;p87"/>
          <p:cNvCxnSpPr/>
          <p:nvPr/>
        </p:nvCxnSpPr>
        <p:spPr>
          <a:xfrm rot="10800000">
            <a:off x="6698632" y="1860210"/>
            <a:ext cx="0" cy="456000"/>
          </a:xfrm>
          <a:prstGeom prst="straightConnector1">
            <a:avLst/>
          </a:prstGeom>
          <a:noFill/>
          <a:ln cap="flat" cmpd="sng" w="28575">
            <a:solidFill>
              <a:schemeClr val="accent2"/>
            </a:solidFill>
            <a:prstDash val="solid"/>
            <a:miter lim="800000"/>
            <a:headEnd len="sm" w="sm" type="none"/>
            <a:tailEnd len="sm" w="sm" type="none"/>
          </a:ln>
        </p:spPr>
      </p:cxnSp>
      <p:sp>
        <p:nvSpPr>
          <p:cNvPr id="555" name="Google Shape;555;p87"/>
          <p:cNvSpPr/>
          <p:nvPr/>
        </p:nvSpPr>
        <p:spPr>
          <a:xfrm>
            <a:off x="6168188" y="1007155"/>
            <a:ext cx="1175100" cy="45540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chemeClr val="dk1"/>
                </a:solidFill>
                <a:latin typeface="Calibri"/>
                <a:ea typeface="Calibri"/>
                <a:cs typeface="Calibri"/>
                <a:sym typeface="Calibri"/>
              </a:rPr>
              <a:t>Signs the identity credential with the private key and issues it to </a:t>
            </a:r>
            <a:r>
              <a:rPr lang="en-GB" sz="700">
                <a:solidFill>
                  <a:schemeClr val="dk1"/>
                </a:solidFill>
                <a:latin typeface="Calibri"/>
                <a:ea typeface="Calibri"/>
                <a:cs typeface="Calibri"/>
                <a:sym typeface="Calibri"/>
              </a:rPr>
              <a:t>Lisa</a:t>
            </a:r>
            <a:r>
              <a:rPr lang="en-GB" sz="700">
                <a:solidFill>
                  <a:schemeClr val="dk1"/>
                </a:solidFill>
                <a:latin typeface="Calibri"/>
                <a:ea typeface="Calibri"/>
                <a:cs typeface="Calibri"/>
                <a:sym typeface="Calibri"/>
              </a:rPr>
              <a:t>’s DW</a:t>
            </a:r>
            <a:endParaRPr i="0" sz="700" u="none" cap="none" strike="noStrike">
              <a:solidFill>
                <a:schemeClr val="dk1"/>
              </a:solidFill>
              <a:latin typeface="Calibri"/>
              <a:ea typeface="Calibri"/>
              <a:cs typeface="Calibri"/>
              <a:sym typeface="Calibri"/>
            </a:endParaRPr>
          </a:p>
        </p:txBody>
      </p:sp>
      <p:pic>
        <p:nvPicPr>
          <p:cNvPr id="556" name="Google Shape;556;p87"/>
          <p:cNvPicPr preferRelativeResize="0"/>
          <p:nvPr/>
        </p:nvPicPr>
        <p:blipFill rotWithShape="1">
          <a:blip r:embed="rId4">
            <a:alphaModFix/>
          </a:blip>
          <a:srcRect b="0" l="0" r="0" t="0"/>
          <a:stretch/>
        </p:blipFill>
        <p:spPr>
          <a:xfrm>
            <a:off x="1557737" y="2867646"/>
            <a:ext cx="251835" cy="455373"/>
          </a:xfrm>
          <a:prstGeom prst="rect">
            <a:avLst/>
          </a:prstGeom>
          <a:noFill/>
          <a:ln>
            <a:noFill/>
          </a:ln>
        </p:spPr>
      </p:pic>
      <p:pic>
        <p:nvPicPr>
          <p:cNvPr descr="C:\Users\templea3\Desktop\API.PNG" id="557" name="Google Shape;557;p87"/>
          <p:cNvPicPr preferRelativeResize="0"/>
          <p:nvPr/>
        </p:nvPicPr>
        <p:blipFill rotWithShape="1">
          <a:blip r:embed="rId5">
            <a:alphaModFix/>
          </a:blip>
          <a:srcRect b="12265" l="6570" r="8097" t="0"/>
          <a:stretch/>
        </p:blipFill>
        <p:spPr>
          <a:xfrm>
            <a:off x="4669851" y="2034493"/>
            <a:ext cx="207540" cy="222665"/>
          </a:xfrm>
          <a:prstGeom prst="rect">
            <a:avLst/>
          </a:prstGeom>
          <a:noFill/>
          <a:ln>
            <a:noFill/>
          </a:ln>
        </p:spPr>
      </p:pic>
      <p:sp>
        <p:nvSpPr>
          <p:cNvPr id="558" name="Google Shape;558;p87"/>
          <p:cNvSpPr/>
          <p:nvPr/>
        </p:nvSpPr>
        <p:spPr>
          <a:xfrm>
            <a:off x="72206" y="1251356"/>
            <a:ext cx="975600" cy="817800"/>
          </a:xfrm>
          <a:prstGeom prst="rect">
            <a:avLst/>
          </a:prstGeom>
          <a:noFill/>
          <a:ln cap="flat" cmpd="sng" w="12700">
            <a:solidFill>
              <a:srgbClr val="6FAED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59" name="Google Shape;559;p87"/>
          <p:cNvSpPr/>
          <p:nvPr/>
        </p:nvSpPr>
        <p:spPr>
          <a:xfrm>
            <a:off x="1995013" y="3128728"/>
            <a:ext cx="1281300" cy="3546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chemeClr val="dk1"/>
                </a:solidFill>
                <a:latin typeface="Calibri"/>
                <a:ea typeface="Calibri"/>
                <a:cs typeface="Calibri"/>
                <a:sym typeface="Calibri"/>
              </a:rPr>
              <a:t>Generates core identifier with with public and private keys and stores in DW</a:t>
            </a:r>
            <a:r>
              <a:rPr i="0" lang="en-GB" sz="700" u="none" cap="none" strike="noStrike">
                <a:solidFill>
                  <a:schemeClr val="dk1"/>
                </a:solidFill>
                <a:latin typeface="Calibri"/>
                <a:ea typeface="Calibri"/>
                <a:cs typeface="Calibri"/>
                <a:sym typeface="Calibri"/>
              </a:rPr>
              <a:t> </a:t>
            </a:r>
            <a:endParaRPr i="0" sz="700" u="none" cap="none" strike="noStrike">
              <a:solidFill>
                <a:schemeClr val="dk1"/>
              </a:solidFill>
              <a:latin typeface="Calibri"/>
              <a:ea typeface="Calibri"/>
              <a:cs typeface="Calibri"/>
              <a:sym typeface="Calibri"/>
            </a:endParaRPr>
          </a:p>
        </p:txBody>
      </p:sp>
      <p:sp>
        <p:nvSpPr>
          <p:cNvPr id="560" name="Google Shape;560;p87"/>
          <p:cNvSpPr/>
          <p:nvPr/>
        </p:nvSpPr>
        <p:spPr>
          <a:xfrm>
            <a:off x="5024310" y="2039258"/>
            <a:ext cx="341700" cy="149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i="0" lang="en-GB" sz="800" u="none" cap="none" strike="noStrike">
                <a:solidFill>
                  <a:schemeClr val="dk2"/>
                </a:solidFill>
                <a:latin typeface="Calibri"/>
                <a:ea typeface="Calibri"/>
                <a:cs typeface="Calibri"/>
                <a:sym typeface="Calibri"/>
              </a:rPr>
              <a:t>PDS</a:t>
            </a:r>
            <a:endParaRPr i="0" sz="1100" u="none" cap="none" strike="noStrike">
              <a:solidFill>
                <a:srgbClr val="000000"/>
              </a:solidFill>
            </a:endParaRPr>
          </a:p>
        </p:txBody>
      </p:sp>
      <p:cxnSp>
        <p:nvCxnSpPr>
          <p:cNvPr id="561" name="Google Shape;561;p87"/>
          <p:cNvCxnSpPr>
            <a:stCxn id="557" idx="3"/>
          </p:cNvCxnSpPr>
          <p:nvPr/>
        </p:nvCxnSpPr>
        <p:spPr>
          <a:xfrm>
            <a:off x="4877391" y="2145826"/>
            <a:ext cx="229500" cy="0"/>
          </a:xfrm>
          <a:prstGeom prst="straightConnector1">
            <a:avLst/>
          </a:prstGeom>
          <a:noFill/>
          <a:ln cap="flat" cmpd="sng" w="12700">
            <a:solidFill>
              <a:schemeClr val="accent1"/>
            </a:solidFill>
            <a:prstDash val="dot"/>
            <a:miter lim="800000"/>
            <a:headEnd len="med" w="med" type="stealth"/>
            <a:tailEnd len="med" w="med" type="stealth"/>
          </a:ln>
        </p:spPr>
      </p:cxnSp>
      <p:cxnSp>
        <p:nvCxnSpPr>
          <p:cNvPr id="562" name="Google Shape;562;p87"/>
          <p:cNvCxnSpPr/>
          <p:nvPr/>
        </p:nvCxnSpPr>
        <p:spPr>
          <a:xfrm flipH="1" rot="10800000">
            <a:off x="4642598" y="1097147"/>
            <a:ext cx="600" cy="1211100"/>
          </a:xfrm>
          <a:prstGeom prst="straightConnector1">
            <a:avLst/>
          </a:prstGeom>
          <a:noFill/>
          <a:ln cap="flat" cmpd="sng" w="28575">
            <a:solidFill>
              <a:schemeClr val="accent2"/>
            </a:solidFill>
            <a:prstDash val="solid"/>
            <a:miter lim="800000"/>
            <a:headEnd len="sm" w="sm" type="none"/>
            <a:tailEnd len="sm" w="sm" type="none"/>
          </a:ln>
        </p:spPr>
      </p:cxnSp>
      <p:sp>
        <p:nvSpPr>
          <p:cNvPr id="563" name="Google Shape;563;p87"/>
          <p:cNvSpPr txBox="1"/>
          <p:nvPr/>
        </p:nvSpPr>
        <p:spPr>
          <a:xfrm>
            <a:off x="4221274" y="616003"/>
            <a:ext cx="1177800" cy="4617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900"/>
              <a:buFont typeface="Arial"/>
              <a:buNone/>
            </a:pPr>
            <a:r>
              <a:rPr i="0" lang="en-GB" sz="700" u="none" cap="none" strike="noStrike">
                <a:solidFill>
                  <a:schemeClr val="dk1"/>
                </a:solidFill>
                <a:latin typeface="Calibri"/>
                <a:ea typeface="Calibri"/>
                <a:cs typeface="Calibri"/>
                <a:sym typeface="Calibri"/>
              </a:rPr>
              <a:t>Retrieve </a:t>
            </a:r>
            <a:r>
              <a:rPr lang="en-GB" sz="700">
                <a:solidFill>
                  <a:schemeClr val="dk1"/>
                </a:solidFill>
                <a:latin typeface="Calibri"/>
                <a:ea typeface="Calibri"/>
                <a:cs typeface="Calibri"/>
                <a:sym typeface="Calibri"/>
              </a:rPr>
              <a:t>Lisa</a:t>
            </a:r>
            <a:r>
              <a:rPr i="0" lang="en-GB" sz="700" u="none" cap="none" strike="noStrike">
                <a:solidFill>
                  <a:schemeClr val="dk1"/>
                </a:solidFill>
                <a:latin typeface="Calibri"/>
                <a:ea typeface="Calibri"/>
                <a:cs typeface="Calibri"/>
                <a:sym typeface="Calibri"/>
              </a:rPr>
              <a:t>’s NHS number, DOB and names from PDS or use details held in Login</a:t>
            </a:r>
            <a:endParaRPr i="0" sz="700" u="none" cap="none" strike="noStrike">
              <a:solidFill>
                <a:schemeClr val="dk1"/>
              </a:solidFill>
            </a:endParaRPr>
          </a:p>
        </p:txBody>
      </p:sp>
      <p:grpSp>
        <p:nvGrpSpPr>
          <p:cNvPr id="564" name="Google Shape;564;p87"/>
          <p:cNvGrpSpPr/>
          <p:nvPr/>
        </p:nvGrpSpPr>
        <p:grpSpPr>
          <a:xfrm>
            <a:off x="134502" y="1333068"/>
            <a:ext cx="586575" cy="346923"/>
            <a:chOff x="96286" y="2868199"/>
            <a:chExt cx="782100" cy="462564"/>
          </a:xfrm>
        </p:grpSpPr>
        <p:pic>
          <p:nvPicPr>
            <p:cNvPr id="565" name="Google Shape;565;p87"/>
            <p:cNvPicPr preferRelativeResize="0"/>
            <p:nvPr/>
          </p:nvPicPr>
          <p:blipFill rotWithShape="1">
            <a:blip r:embed="rId6">
              <a:alphaModFix/>
            </a:blip>
            <a:srcRect b="0" l="0" r="0" t="0"/>
            <a:stretch/>
          </p:blipFill>
          <p:spPr>
            <a:xfrm>
              <a:off x="140074" y="2868199"/>
              <a:ext cx="526150" cy="241741"/>
            </a:xfrm>
            <a:prstGeom prst="rect">
              <a:avLst/>
            </a:prstGeom>
            <a:noFill/>
            <a:ln>
              <a:noFill/>
            </a:ln>
          </p:spPr>
        </p:pic>
        <p:pic>
          <p:nvPicPr>
            <p:cNvPr id="566" name="Google Shape;566;p87"/>
            <p:cNvPicPr preferRelativeResize="0"/>
            <p:nvPr/>
          </p:nvPicPr>
          <p:blipFill rotWithShape="1">
            <a:blip r:embed="rId7">
              <a:alphaModFix/>
            </a:blip>
            <a:srcRect b="0" l="0" r="0" t="0"/>
            <a:stretch/>
          </p:blipFill>
          <p:spPr>
            <a:xfrm>
              <a:off x="96286" y="3117488"/>
              <a:ext cx="782100" cy="213275"/>
            </a:xfrm>
            <a:prstGeom prst="rect">
              <a:avLst/>
            </a:prstGeom>
            <a:noFill/>
            <a:ln>
              <a:noFill/>
            </a:ln>
          </p:spPr>
        </p:pic>
      </p:grpSp>
      <p:cxnSp>
        <p:nvCxnSpPr>
          <p:cNvPr id="567" name="Google Shape;567;p87"/>
          <p:cNvCxnSpPr/>
          <p:nvPr/>
        </p:nvCxnSpPr>
        <p:spPr>
          <a:xfrm>
            <a:off x="3587752" y="2321145"/>
            <a:ext cx="0" cy="528600"/>
          </a:xfrm>
          <a:prstGeom prst="straightConnector1">
            <a:avLst/>
          </a:prstGeom>
          <a:noFill/>
          <a:ln cap="flat" cmpd="sng" w="28575">
            <a:solidFill>
              <a:schemeClr val="accent2"/>
            </a:solidFill>
            <a:prstDash val="solid"/>
            <a:miter lim="800000"/>
            <a:headEnd len="sm" w="sm" type="none"/>
            <a:tailEnd len="sm" w="sm" type="none"/>
          </a:ln>
        </p:spPr>
      </p:cxnSp>
      <p:sp>
        <p:nvSpPr>
          <p:cNvPr id="568" name="Google Shape;568;p87"/>
          <p:cNvSpPr/>
          <p:nvPr/>
        </p:nvSpPr>
        <p:spPr>
          <a:xfrm>
            <a:off x="2997563" y="3314006"/>
            <a:ext cx="1081500" cy="3546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chemeClr val="dk1"/>
                </a:solidFill>
                <a:latin typeface="Calibri"/>
                <a:ea typeface="Calibri"/>
                <a:cs typeface="Calibri"/>
                <a:sym typeface="Calibri"/>
              </a:rPr>
              <a:t>Generates a pairwise-unique identifier for the identity relationship with NHS Login</a:t>
            </a:r>
            <a:endParaRPr sz="700">
              <a:solidFill>
                <a:schemeClr val="dk1"/>
              </a:solidFill>
              <a:latin typeface="Calibri"/>
              <a:ea typeface="Calibri"/>
              <a:cs typeface="Calibri"/>
              <a:sym typeface="Calibri"/>
            </a:endParaRPr>
          </a:p>
        </p:txBody>
      </p:sp>
      <p:cxnSp>
        <p:nvCxnSpPr>
          <p:cNvPr id="569" name="Google Shape;569;p87"/>
          <p:cNvCxnSpPr/>
          <p:nvPr/>
        </p:nvCxnSpPr>
        <p:spPr>
          <a:xfrm flipH="1" rot="10800000">
            <a:off x="3872132" y="1432260"/>
            <a:ext cx="5400" cy="892200"/>
          </a:xfrm>
          <a:prstGeom prst="straightConnector1">
            <a:avLst/>
          </a:prstGeom>
          <a:noFill/>
          <a:ln cap="flat" cmpd="sng" w="28575">
            <a:solidFill>
              <a:schemeClr val="accent2"/>
            </a:solidFill>
            <a:prstDash val="solid"/>
            <a:miter lim="800000"/>
            <a:headEnd len="sm" w="sm" type="none"/>
            <a:tailEnd len="sm" w="sm" type="none"/>
          </a:ln>
        </p:spPr>
      </p:cxnSp>
      <p:sp>
        <p:nvSpPr>
          <p:cNvPr id="570" name="Google Shape;570;p87"/>
          <p:cNvSpPr/>
          <p:nvPr/>
        </p:nvSpPr>
        <p:spPr>
          <a:xfrm>
            <a:off x="3354782" y="901361"/>
            <a:ext cx="1045500" cy="52860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chemeClr val="dk2"/>
                </a:solidFill>
                <a:latin typeface="Calibri"/>
                <a:ea typeface="Calibri"/>
                <a:cs typeface="Calibri"/>
                <a:sym typeface="Calibri"/>
              </a:rPr>
              <a:t>NHS Login establishes a trusted a pairwise-unique identifier with </a:t>
            </a:r>
            <a:r>
              <a:rPr lang="en-GB" sz="700">
                <a:solidFill>
                  <a:schemeClr val="dk2"/>
                </a:solidFill>
                <a:latin typeface="Calibri"/>
                <a:ea typeface="Calibri"/>
                <a:cs typeface="Calibri"/>
                <a:sym typeface="Calibri"/>
              </a:rPr>
              <a:t>Lisa</a:t>
            </a:r>
            <a:endParaRPr i="0" sz="700" u="none" cap="none" strike="noStrike">
              <a:solidFill>
                <a:schemeClr val="dk2"/>
              </a:solidFill>
              <a:latin typeface="Calibri"/>
              <a:ea typeface="Calibri"/>
              <a:cs typeface="Calibri"/>
              <a:sym typeface="Calibri"/>
            </a:endParaRPr>
          </a:p>
        </p:txBody>
      </p:sp>
      <p:pic>
        <p:nvPicPr>
          <p:cNvPr id="571" name="Google Shape;571;p87"/>
          <p:cNvPicPr preferRelativeResize="0"/>
          <p:nvPr/>
        </p:nvPicPr>
        <p:blipFill rotWithShape="1">
          <a:blip r:embed="rId8">
            <a:alphaModFix/>
          </a:blip>
          <a:srcRect b="0" l="0" r="0" t="0"/>
          <a:stretch/>
        </p:blipFill>
        <p:spPr>
          <a:xfrm>
            <a:off x="3461846" y="2867646"/>
            <a:ext cx="251835" cy="455373"/>
          </a:xfrm>
          <a:prstGeom prst="rect">
            <a:avLst/>
          </a:prstGeom>
          <a:noFill/>
          <a:ln>
            <a:noFill/>
          </a:ln>
        </p:spPr>
      </p:pic>
      <p:pic>
        <p:nvPicPr>
          <p:cNvPr id="572" name="Google Shape;572;p87"/>
          <p:cNvPicPr preferRelativeResize="0"/>
          <p:nvPr/>
        </p:nvPicPr>
        <p:blipFill rotWithShape="1">
          <a:blip r:embed="rId8">
            <a:alphaModFix/>
          </a:blip>
          <a:srcRect b="0" l="0" r="0" t="0"/>
          <a:stretch/>
        </p:blipFill>
        <p:spPr>
          <a:xfrm>
            <a:off x="7544255" y="2853940"/>
            <a:ext cx="251835" cy="455373"/>
          </a:xfrm>
          <a:prstGeom prst="rect">
            <a:avLst/>
          </a:prstGeom>
          <a:noFill/>
          <a:ln>
            <a:noFill/>
          </a:ln>
        </p:spPr>
      </p:pic>
      <p:grpSp>
        <p:nvGrpSpPr>
          <p:cNvPr id="573" name="Google Shape;573;p87"/>
          <p:cNvGrpSpPr/>
          <p:nvPr/>
        </p:nvGrpSpPr>
        <p:grpSpPr>
          <a:xfrm>
            <a:off x="8482444" y="2770125"/>
            <a:ext cx="536400" cy="478538"/>
            <a:chOff x="10377825" y="3633400"/>
            <a:chExt cx="715200" cy="638050"/>
          </a:xfrm>
        </p:grpSpPr>
        <p:pic>
          <p:nvPicPr>
            <p:cNvPr id="574" name="Google Shape;574;p87"/>
            <p:cNvPicPr preferRelativeResize="0"/>
            <p:nvPr/>
          </p:nvPicPr>
          <p:blipFill rotWithShape="1">
            <a:blip r:embed="rId9">
              <a:alphaModFix/>
            </a:blip>
            <a:srcRect b="0" l="0" r="0" t="0"/>
            <a:stretch/>
          </p:blipFill>
          <p:spPr>
            <a:xfrm>
              <a:off x="10448500" y="3633400"/>
              <a:ext cx="499850" cy="414357"/>
            </a:xfrm>
            <a:prstGeom prst="rect">
              <a:avLst/>
            </a:prstGeom>
            <a:noFill/>
            <a:ln>
              <a:noFill/>
            </a:ln>
          </p:spPr>
        </p:pic>
        <p:sp>
          <p:nvSpPr>
            <p:cNvPr id="575" name="Google Shape;575;p87"/>
            <p:cNvSpPr txBox="1"/>
            <p:nvPr/>
          </p:nvSpPr>
          <p:spPr>
            <a:xfrm>
              <a:off x="10377825" y="3963650"/>
              <a:ext cx="7152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Calibri"/>
                  <a:ea typeface="Calibri"/>
                  <a:cs typeface="Calibri"/>
                  <a:sym typeface="Calibri"/>
                </a:rPr>
                <a:t>Digital vault</a:t>
              </a:r>
              <a:endParaRPr b="0" i="0" sz="600" u="none" cap="none" strike="noStrike">
                <a:solidFill>
                  <a:srgbClr val="000000"/>
                </a:solidFill>
                <a:latin typeface="Calibri"/>
                <a:ea typeface="Calibri"/>
                <a:cs typeface="Calibri"/>
                <a:sym typeface="Calibri"/>
              </a:endParaRPr>
            </a:p>
          </p:txBody>
        </p:sp>
      </p:grpSp>
      <p:sp>
        <p:nvSpPr>
          <p:cNvPr id="576" name="Google Shape;576;p87"/>
          <p:cNvSpPr/>
          <p:nvPr/>
        </p:nvSpPr>
        <p:spPr>
          <a:xfrm>
            <a:off x="0" y="2339738"/>
            <a:ext cx="1081500" cy="749700"/>
          </a:xfrm>
          <a:prstGeom prst="rect">
            <a:avLst/>
          </a:prstGeom>
          <a:noFill/>
          <a:ln cap="flat" cmpd="sng" w="12700">
            <a:solidFill>
              <a:srgbClr val="6FAED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77" name="Google Shape;577;p87"/>
          <p:cNvSpPr txBox="1"/>
          <p:nvPr/>
        </p:nvSpPr>
        <p:spPr>
          <a:xfrm>
            <a:off x="453450" y="2446200"/>
            <a:ext cx="674700" cy="3849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1" i="0" lang="en-GB" sz="800" u="none" cap="none" strike="noStrike">
                <a:solidFill>
                  <a:schemeClr val="dk1"/>
                </a:solidFill>
                <a:latin typeface="Calibri"/>
                <a:ea typeface="Calibri"/>
                <a:cs typeface="Calibri"/>
                <a:sym typeface="Calibri"/>
              </a:rPr>
              <a:t>Name: </a:t>
            </a:r>
            <a:r>
              <a:rPr lang="en-GB" sz="800">
                <a:solidFill>
                  <a:schemeClr val="dk1"/>
                </a:solidFill>
                <a:latin typeface="Calibri"/>
                <a:ea typeface="Calibri"/>
                <a:cs typeface="Calibri"/>
                <a:sym typeface="Calibri"/>
              </a:rPr>
              <a:t>Lisa</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1" i="0" lang="en-GB" sz="800" u="none" cap="none" strike="noStrike">
                <a:solidFill>
                  <a:schemeClr val="dk1"/>
                </a:solidFill>
                <a:latin typeface="Calibri"/>
                <a:ea typeface="Calibri"/>
                <a:cs typeface="Calibri"/>
                <a:sym typeface="Calibri"/>
              </a:rPr>
              <a:t>Role: </a:t>
            </a:r>
            <a:r>
              <a:rPr b="0" i="0" lang="en-GB" sz="800" u="none" cap="none" strike="noStrike">
                <a:solidFill>
                  <a:schemeClr val="dk1"/>
                </a:solidFill>
                <a:latin typeface="Calibri"/>
                <a:ea typeface="Calibri"/>
                <a:cs typeface="Calibri"/>
                <a:sym typeface="Calibri"/>
              </a:rPr>
              <a:t>Adult</a:t>
            </a:r>
            <a:endParaRPr b="0" i="0" sz="1100" u="none" cap="none" strike="noStrike">
              <a:solidFill>
                <a:srgbClr val="000000"/>
              </a:solidFill>
              <a:latin typeface="Calibri"/>
              <a:ea typeface="Calibri"/>
              <a:cs typeface="Calibri"/>
              <a:sym typeface="Calibri"/>
            </a:endParaRPr>
          </a:p>
        </p:txBody>
      </p:sp>
      <p:pic>
        <p:nvPicPr>
          <p:cNvPr id="578" name="Google Shape;578;p87"/>
          <p:cNvPicPr preferRelativeResize="0"/>
          <p:nvPr/>
        </p:nvPicPr>
        <p:blipFill rotWithShape="1">
          <a:blip r:embed="rId10">
            <a:alphaModFix/>
          </a:blip>
          <a:srcRect b="0" l="0" r="0" t="0"/>
          <a:stretch/>
        </p:blipFill>
        <p:spPr>
          <a:xfrm>
            <a:off x="75206" y="2480813"/>
            <a:ext cx="406856" cy="542475"/>
          </a:xfrm>
          <a:prstGeom prst="rect">
            <a:avLst/>
          </a:prstGeom>
          <a:noFill/>
          <a:ln>
            <a:noFill/>
          </a:ln>
        </p:spPr>
      </p:pic>
      <p:sp>
        <p:nvSpPr>
          <p:cNvPr id="579" name="Google Shape;579;p87"/>
          <p:cNvSpPr/>
          <p:nvPr/>
        </p:nvSpPr>
        <p:spPr>
          <a:xfrm>
            <a:off x="1319888" y="4664381"/>
            <a:ext cx="7190100" cy="3450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A86E8"/>
              </a:solidFill>
            </a:endParaRPr>
          </a:p>
        </p:txBody>
      </p:sp>
      <p:sp>
        <p:nvSpPr>
          <p:cNvPr id="580" name="Google Shape;580;p87"/>
          <p:cNvSpPr txBox="1"/>
          <p:nvPr/>
        </p:nvSpPr>
        <p:spPr>
          <a:xfrm>
            <a:off x="24694" y="4421681"/>
            <a:ext cx="806100" cy="646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GB" sz="1100">
                <a:latin typeface="Calibri"/>
                <a:ea typeface="Calibri"/>
                <a:cs typeface="Calibri"/>
                <a:sym typeface="Calibri"/>
              </a:rPr>
              <a:t>Identity trust fabric (ITF)</a:t>
            </a:r>
            <a:endParaRPr sz="1100">
              <a:latin typeface="Calibri"/>
              <a:ea typeface="Calibri"/>
              <a:cs typeface="Calibri"/>
              <a:sym typeface="Calibri"/>
            </a:endParaRPr>
          </a:p>
        </p:txBody>
      </p:sp>
      <p:pic>
        <p:nvPicPr>
          <p:cNvPr id="581" name="Google Shape;581;p87"/>
          <p:cNvPicPr preferRelativeResize="0"/>
          <p:nvPr/>
        </p:nvPicPr>
        <p:blipFill>
          <a:blip r:embed="rId11">
            <a:alphaModFix/>
          </a:blip>
          <a:stretch>
            <a:fillRect/>
          </a:stretch>
        </p:blipFill>
        <p:spPr>
          <a:xfrm>
            <a:off x="4302619" y="4708256"/>
            <a:ext cx="864394" cy="257175"/>
          </a:xfrm>
          <a:prstGeom prst="rect">
            <a:avLst/>
          </a:prstGeom>
          <a:noFill/>
          <a:ln>
            <a:noFill/>
          </a:ln>
        </p:spPr>
      </p:pic>
      <p:cxnSp>
        <p:nvCxnSpPr>
          <p:cNvPr id="582" name="Google Shape;582;p87"/>
          <p:cNvCxnSpPr/>
          <p:nvPr/>
        </p:nvCxnSpPr>
        <p:spPr>
          <a:xfrm flipH="1">
            <a:off x="3543075" y="3887550"/>
            <a:ext cx="4200" cy="762900"/>
          </a:xfrm>
          <a:prstGeom prst="straightConnector1">
            <a:avLst/>
          </a:prstGeom>
          <a:noFill/>
          <a:ln cap="flat" cmpd="sng" w="9525">
            <a:solidFill>
              <a:schemeClr val="dk2"/>
            </a:solidFill>
            <a:prstDash val="dot"/>
            <a:round/>
            <a:headEnd len="med" w="med" type="none"/>
            <a:tailEnd len="med" w="med" type="triangle"/>
          </a:ln>
        </p:spPr>
      </p:cxnSp>
      <p:sp>
        <p:nvSpPr>
          <p:cNvPr id="583" name="Google Shape;583;p87"/>
          <p:cNvSpPr txBox="1"/>
          <p:nvPr/>
        </p:nvSpPr>
        <p:spPr>
          <a:xfrm>
            <a:off x="1776544" y="4039950"/>
            <a:ext cx="1748400" cy="6774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GB" sz="700">
                <a:latin typeface="Calibri"/>
                <a:ea typeface="Calibri"/>
                <a:cs typeface="Calibri"/>
                <a:sym typeface="Calibri"/>
              </a:rPr>
              <a:t>DID metadata, the public key (to verify NHS Login signature), service endpoints are included in a discoverable document and stored in the ITF</a:t>
            </a:r>
            <a:endParaRPr sz="700">
              <a:latin typeface="Calibri"/>
              <a:ea typeface="Calibri"/>
              <a:cs typeface="Calibri"/>
              <a:sym typeface="Calibri"/>
            </a:endParaRPr>
          </a:p>
          <a:p>
            <a:pPr indent="0" lvl="0" marL="0" rtl="0" algn="r">
              <a:spcBef>
                <a:spcPts val="0"/>
              </a:spcBef>
              <a:spcAft>
                <a:spcPts val="0"/>
              </a:spcAft>
              <a:buNone/>
            </a:pPr>
            <a:r>
              <a:t/>
            </a:r>
            <a:endParaRPr sz="700">
              <a:latin typeface="Calibri"/>
              <a:ea typeface="Calibri"/>
              <a:cs typeface="Calibri"/>
              <a:sym typeface="Calibri"/>
            </a:endParaRPr>
          </a:p>
        </p:txBody>
      </p:sp>
      <p:sp>
        <p:nvSpPr>
          <p:cNvPr id="584" name="Google Shape;584;p87"/>
          <p:cNvSpPr/>
          <p:nvPr/>
        </p:nvSpPr>
        <p:spPr>
          <a:xfrm>
            <a:off x="5004199" y="1085840"/>
            <a:ext cx="1070700" cy="369300"/>
          </a:xfrm>
          <a:prstGeom prst="rect">
            <a:avLst/>
          </a:prstGeom>
          <a:noFill/>
          <a:ln>
            <a:noFill/>
          </a:ln>
        </p:spPr>
        <p:txBody>
          <a:bodyPr anchorCtr="0" anchor="b" bIns="34275" lIns="68575" spcFirstLastPara="1" rIns="68575" wrap="square" tIns="34275">
            <a:noAutofit/>
          </a:bodyPr>
          <a:lstStyle/>
          <a:p>
            <a:pPr indent="0" lvl="0" marL="0" marR="0" rtl="0" algn="ctr">
              <a:spcBef>
                <a:spcPts val="0"/>
              </a:spcBef>
              <a:spcAft>
                <a:spcPts val="0"/>
              </a:spcAft>
              <a:buNone/>
            </a:pPr>
            <a:r>
              <a:rPr lang="en-GB" sz="700">
                <a:solidFill>
                  <a:schemeClr val="dk1"/>
                </a:solidFill>
                <a:latin typeface="Calibri"/>
                <a:ea typeface="Calibri"/>
                <a:cs typeface="Calibri"/>
                <a:sym typeface="Calibri"/>
              </a:rPr>
              <a:t>Verify </a:t>
            </a:r>
            <a:r>
              <a:rPr lang="en-GB" sz="700">
                <a:solidFill>
                  <a:schemeClr val="dk1"/>
                </a:solidFill>
                <a:latin typeface="Calibri"/>
                <a:ea typeface="Calibri"/>
                <a:cs typeface="Calibri"/>
                <a:sym typeface="Calibri"/>
              </a:rPr>
              <a:t>Lisa</a:t>
            </a:r>
            <a:r>
              <a:rPr lang="en-GB" sz="700">
                <a:solidFill>
                  <a:schemeClr val="dk1"/>
                </a:solidFill>
                <a:latin typeface="Calibri"/>
                <a:ea typeface="Calibri"/>
                <a:cs typeface="Calibri"/>
                <a:sym typeface="Calibri"/>
              </a:rPr>
              <a:t>’s Identity (online or offline)</a:t>
            </a:r>
            <a:endParaRPr sz="700">
              <a:solidFill>
                <a:schemeClr val="dk1"/>
              </a:solidFill>
              <a:latin typeface="Calibri"/>
              <a:ea typeface="Calibri"/>
              <a:cs typeface="Calibri"/>
              <a:sym typeface="Calibri"/>
            </a:endParaRPr>
          </a:p>
        </p:txBody>
      </p:sp>
      <p:pic>
        <p:nvPicPr>
          <p:cNvPr id="585" name="Google Shape;585;p87"/>
          <p:cNvPicPr preferRelativeResize="0"/>
          <p:nvPr/>
        </p:nvPicPr>
        <p:blipFill rotWithShape="1">
          <a:blip r:embed="rId12">
            <a:alphaModFix/>
          </a:blip>
          <a:srcRect b="0" l="0" r="0" t="0"/>
          <a:stretch/>
        </p:blipFill>
        <p:spPr>
          <a:xfrm>
            <a:off x="4146956" y="2931840"/>
            <a:ext cx="333516" cy="413882"/>
          </a:xfrm>
          <a:prstGeom prst="rect">
            <a:avLst/>
          </a:prstGeom>
          <a:noFill/>
          <a:ln>
            <a:noFill/>
          </a:ln>
        </p:spPr>
      </p:pic>
      <p:pic>
        <p:nvPicPr>
          <p:cNvPr id="586" name="Google Shape;586;p87"/>
          <p:cNvPicPr preferRelativeResize="0"/>
          <p:nvPr/>
        </p:nvPicPr>
        <p:blipFill rotWithShape="1">
          <a:blip r:embed="rId13">
            <a:alphaModFix/>
          </a:blip>
          <a:srcRect b="0" l="0" r="0" t="0"/>
          <a:stretch/>
        </p:blipFill>
        <p:spPr>
          <a:xfrm flipH="1">
            <a:off x="5353979" y="1434188"/>
            <a:ext cx="374892" cy="296293"/>
          </a:xfrm>
          <a:prstGeom prst="rect">
            <a:avLst/>
          </a:prstGeom>
          <a:noFill/>
          <a:ln>
            <a:noFill/>
          </a:ln>
        </p:spPr>
      </p:pic>
      <p:sp>
        <p:nvSpPr>
          <p:cNvPr id="587" name="Google Shape;587;p87"/>
          <p:cNvSpPr/>
          <p:nvPr/>
        </p:nvSpPr>
        <p:spPr>
          <a:xfrm>
            <a:off x="3790935" y="3383484"/>
            <a:ext cx="1281300" cy="354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700">
                <a:solidFill>
                  <a:schemeClr val="dk1"/>
                </a:solidFill>
                <a:latin typeface="Calibri"/>
                <a:ea typeface="Calibri"/>
                <a:cs typeface="Calibri"/>
                <a:sym typeface="Calibri"/>
              </a:rPr>
              <a:t>Provides identity</a:t>
            </a:r>
            <a:endParaRPr sz="700">
              <a:solidFill>
                <a:schemeClr val="dk1"/>
              </a:solidFill>
              <a:latin typeface="Calibri"/>
              <a:ea typeface="Calibri"/>
              <a:cs typeface="Calibri"/>
              <a:sym typeface="Calibri"/>
            </a:endParaRPr>
          </a:p>
          <a:p>
            <a:pPr indent="0" lvl="0" marL="0" marR="0" rtl="0" algn="ctr">
              <a:spcBef>
                <a:spcPts val="0"/>
              </a:spcBef>
              <a:spcAft>
                <a:spcPts val="0"/>
              </a:spcAft>
              <a:buNone/>
            </a:pPr>
            <a:r>
              <a:rPr lang="en-GB" sz="700">
                <a:solidFill>
                  <a:schemeClr val="dk1"/>
                </a:solidFill>
                <a:latin typeface="Calibri"/>
                <a:ea typeface="Calibri"/>
                <a:cs typeface="Calibri"/>
                <a:sym typeface="Calibri"/>
              </a:rPr>
              <a:t>documents/information </a:t>
            </a:r>
            <a:endParaRPr sz="700">
              <a:solidFill>
                <a:schemeClr val="dk1"/>
              </a:solidFill>
              <a:latin typeface="Calibri"/>
              <a:ea typeface="Calibri"/>
              <a:cs typeface="Calibri"/>
              <a:sym typeface="Calibri"/>
            </a:endParaRPr>
          </a:p>
        </p:txBody>
      </p:sp>
      <p:cxnSp>
        <p:nvCxnSpPr>
          <p:cNvPr id="588" name="Google Shape;588;p87"/>
          <p:cNvCxnSpPr/>
          <p:nvPr/>
        </p:nvCxnSpPr>
        <p:spPr>
          <a:xfrm>
            <a:off x="4330702" y="2321145"/>
            <a:ext cx="0" cy="528600"/>
          </a:xfrm>
          <a:prstGeom prst="straightConnector1">
            <a:avLst/>
          </a:prstGeom>
          <a:noFill/>
          <a:ln cap="flat" cmpd="sng" w="28575">
            <a:solidFill>
              <a:schemeClr val="accent2"/>
            </a:solidFill>
            <a:prstDash val="solid"/>
            <a:miter lim="800000"/>
            <a:headEnd len="sm" w="sm" type="none"/>
            <a:tailEnd len="sm" w="sm" type="none"/>
          </a:ln>
        </p:spPr>
      </p:cxnSp>
      <p:cxnSp>
        <p:nvCxnSpPr>
          <p:cNvPr id="589" name="Google Shape;589;p87"/>
          <p:cNvCxnSpPr>
            <a:endCxn id="586" idx="2"/>
          </p:cNvCxnSpPr>
          <p:nvPr/>
        </p:nvCxnSpPr>
        <p:spPr>
          <a:xfrm flipH="1" rot="10800000">
            <a:off x="5539025" y="1730481"/>
            <a:ext cx="2400" cy="606000"/>
          </a:xfrm>
          <a:prstGeom prst="straightConnector1">
            <a:avLst/>
          </a:prstGeom>
          <a:noFill/>
          <a:ln cap="flat" cmpd="sng" w="28575">
            <a:solidFill>
              <a:schemeClr val="accent2"/>
            </a:solidFill>
            <a:prstDash val="solid"/>
            <a:miter lim="800000"/>
            <a:headEnd len="sm" w="sm" type="none"/>
            <a:tailEnd len="sm" w="sm" type="none"/>
          </a:ln>
        </p:spPr>
      </p:cxnSp>
      <p:cxnSp>
        <p:nvCxnSpPr>
          <p:cNvPr id="590" name="Google Shape;590;p87"/>
          <p:cNvCxnSpPr/>
          <p:nvPr/>
        </p:nvCxnSpPr>
        <p:spPr>
          <a:xfrm>
            <a:off x="2650656" y="2307308"/>
            <a:ext cx="3300" cy="359400"/>
          </a:xfrm>
          <a:prstGeom prst="straightConnector1">
            <a:avLst/>
          </a:prstGeom>
          <a:noFill/>
          <a:ln cap="flat" cmpd="sng" w="28575">
            <a:solidFill>
              <a:schemeClr val="accent2"/>
            </a:solidFill>
            <a:prstDash val="solid"/>
            <a:miter lim="800000"/>
            <a:headEnd len="sm" w="sm" type="none"/>
            <a:tailEnd len="sm" w="sm" type="none"/>
          </a:ln>
        </p:spPr>
      </p:cxnSp>
      <p:pic>
        <p:nvPicPr>
          <p:cNvPr id="591" name="Google Shape;591;p87"/>
          <p:cNvPicPr preferRelativeResize="0"/>
          <p:nvPr/>
        </p:nvPicPr>
        <p:blipFill rotWithShape="1">
          <a:blip r:embed="rId8">
            <a:alphaModFix/>
          </a:blip>
          <a:srcRect b="0" l="0" r="0" t="0"/>
          <a:stretch/>
        </p:blipFill>
        <p:spPr>
          <a:xfrm>
            <a:off x="2524749" y="2682359"/>
            <a:ext cx="251835" cy="455373"/>
          </a:xfrm>
          <a:prstGeom prst="rect">
            <a:avLst/>
          </a:prstGeom>
          <a:noFill/>
          <a:ln>
            <a:noFill/>
          </a:ln>
        </p:spPr>
      </p:pic>
      <p:pic>
        <p:nvPicPr>
          <p:cNvPr id="592" name="Google Shape;592;p87"/>
          <p:cNvPicPr preferRelativeResize="0"/>
          <p:nvPr/>
        </p:nvPicPr>
        <p:blipFill>
          <a:blip r:embed="rId14">
            <a:alphaModFix/>
          </a:blip>
          <a:stretch>
            <a:fillRect/>
          </a:stretch>
        </p:blipFill>
        <p:spPr>
          <a:xfrm>
            <a:off x="8376881" y="2353688"/>
            <a:ext cx="674550" cy="364924"/>
          </a:xfrm>
          <a:prstGeom prst="rect">
            <a:avLst/>
          </a:prstGeom>
          <a:noFill/>
          <a:ln>
            <a:noFill/>
          </a:ln>
        </p:spPr>
      </p:pic>
      <p:cxnSp>
        <p:nvCxnSpPr>
          <p:cNvPr id="593" name="Google Shape;593;p87"/>
          <p:cNvCxnSpPr/>
          <p:nvPr/>
        </p:nvCxnSpPr>
        <p:spPr>
          <a:xfrm flipH="1" rot="10800000">
            <a:off x="7882500" y="2770200"/>
            <a:ext cx="547800" cy="14100"/>
          </a:xfrm>
          <a:prstGeom prst="straightConnector1">
            <a:avLst/>
          </a:prstGeom>
          <a:noFill/>
          <a:ln cap="flat" cmpd="sng" w="9525">
            <a:solidFill>
              <a:schemeClr val="dk2"/>
            </a:solidFill>
            <a:prstDash val="dot"/>
            <a:round/>
            <a:headEnd len="med" w="med" type="none"/>
            <a:tailEnd len="med" w="med" type="triangle"/>
          </a:ln>
        </p:spPr>
      </p:cxnSp>
      <p:sp>
        <p:nvSpPr>
          <p:cNvPr id="594" name="Google Shape;594;p87"/>
          <p:cNvSpPr/>
          <p:nvPr/>
        </p:nvSpPr>
        <p:spPr>
          <a:xfrm>
            <a:off x="19219" y="4358569"/>
            <a:ext cx="1081500" cy="749700"/>
          </a:xfrm>
          <a:prstGeom prst="rect">
            <a:avLst/>
          </a:prstGeom>
          <a:noFill/>
          <a:ln cap="flat" cmpd="sng" w="12700">
            <a:solidFill>
              <a:srgbClr val="6FAED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595" name="Google Shape;595;p87"/>
          <p:cNvSpPr txBox="1"/>
          <p:nvPr/>
        </p:nvSpPr>
        <p:spPr>
          <a:xfrm>
            <a:off x="134501" y="104575"/>
            <a:ext cx="6945600" cy="455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b="1" lang="en-GB" sz="2100">
                <a:latin typeface="Calibri"/>
                <a:ea typeface="Calibri"/>
                <a:cs typeface="Calibri"/>
                <a:sym typeface="Calibri"/>
              </a:rPr>
              <a:t>9</a:t>
            </a:r>
            <a:r>
              <a:rPr b="1" lang="en-GB" sz="2100">
                <a:latin typeface="Calibri"/>
                <a:ea typeface="Calibri"/>
                <a:cs typeface="Calibri"/>
                <a:sym typeface="Calibri"/>
              </a:rPr>
              <a:t>.1</a:t>
            </a:r>
            <a:r>
              <a:rPr b="1" lang="en-GB" sz="2100">
                <a:latin typeface="Calibri"/>
                <a:ea typeface="Calibri"/>
                <a:cs typeface="Calibri"/>
                <a:sym typeface="Calibri"/>
              </a:rPr>
              <a:t> </a:t>
            </a:r>
            <a:r>
              <a:rPr b="1" lang="en-GB" sz="2100">
                <a:latin typeface="Calibri"/>
                <a:ea typeface="Calibri"/>
                <a:cs typeface="Calibri"/>
                <a:sym typeface="Calibri"/>
              </a:rPr>
              <a:t>Lisa</a:t>
            </a:r>
            <a:r>
              <a:rPr b="1" lang="en-GB" sz="2100">
                <a:solidFill>
                  <a:srgbClr val="000000"/>
                </a:solidFill>
                <a:latin typeface="Calibri"/>
                <a:ea typeface="Calibri"/>
                <a:cs typeface="Calibri"/>
                <a:sym typeface="Calibri"/>
              </a:rPr>
              <a:t> </a:t>
            </a:r>
            <a:r>
              <a:rPr b="1" lang="en-GB" sz="2100">
                <a:latin typeface="Calibri"/>
                <a:ea typeface="Calibri"/>
                <a:cs typeface="Calibri"/>
                <a:sym typeface="Calibri"/>
              </a:rPr>
              <a:t>binds her </a:t>
            </a:r>
            <a:r>
              <a:rPr b="1" lang="en-GB" sz="2100">
                <a:solidFill>
                  <a:srgbClr val="000000"/>
                </a:solidFill>
                <a:latin typeface="Calibri"/>
                <a:ea typeface="Calibri"/>
                <a:cs typeface="Calibri"/>
                <a:sym typeface="Calibri"/>
              </a:rPr>
              <a:t>NHS </a:t>
            </a:r>
            <a:r>
              <a:rPr b="1" lang="en-GB" sz="2100">
                <a:latin typeface="Calibri"/>
                <a:ea typeface="Calibri"/>
                <a:cs typeface="Calibri"/>
                <a:sym typeface="Calibri"/>
              </a:rPr>
              <a:t>i</a:t>
            </a:r>
            <a:r>
              <a:rPr b="1" lang="en-GB" sz="2100">
                <a:solidFill>
                  <a:srgbClr val="000000"/>
                </a:solidFill>
                <a:latin typeface="Calibri"/>
                <a:ea typeface="Calibri"/>
                <a:cs typeface="Calibri"/>
                <a:sym typeface="Calibri"/>
              </a:rPr>
              <a:t>dentity to a digital credential </a:t>
            </a:r>
            <a:endParaRPr b="1" sz="2100">
              <a:solidFill>
                <a:srgbClr val="000000"/>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cxnSp>
        <p:nvCxnSpPr>
          <p:cNvPr id="601" name="Google Shape;601;p88"/>
          <p:cNvCxnSpPr/>
          <p:nvPr/>
        </p:nvCxnSpPr>
        <p:spPr>
          <a:xfrm>
            <a:off x="1677660" y="2322169"/>
            <a:ext cx="5997300" cy="0"/>
          </a:xfrm>
          <a:prstGeom prst="straightConnector1">
            <a:avLst/>
          </a:prstGeom>
          <a:noFill/>
          <a:ln cap="flat" cmpd="sng" w="28575">
            <a:solidFill>
              <a:schemeClr val="accent2"/>
            </a:solidFill>
            <a:prstDash val="solid"/>
            <a:miter lim="800000"/>
            <a:headEnd len="sm" w="sm" type="none"/>
            <a:tailEnd len="sm" w="sm" type="none"/>
          </a:ln>
        </p:spPr>
      </p:cxnSp>
      <p:sp>
        <p:nvSpPr>
          <p:cNvPr descr="Image result for signpost icon" id="602" name="Google Shape;602;p88"/>
          <p:cNvSpPr/>
          <p:nvPr/>
        </p:nvSpPr>
        <p:spPr>
          <a:xfrm>
            <a:off x="134494" y="-456495"/>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descr="highway roadsign choice notice street guide crossroads sign traffic signage signs information signpost post pole empty direction idea travel road message way " id="603" name="Google Shape;603;p88"/>
          <p:cNvSpPr/>
          <p:nvPr/>
        </p:nvSpPr>
        <p:spPr>
          <a:xfrm>
            <a:off x="-132577" y="-111986"/>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descr="Image result for finish line icon" id="604" name="Google Shape;604;p88"/>
          <p:cNvSpPr/>
          <p:nvPr/>
        </p:nvSpPr>
        <p:spPr>
          <a:xfrm>
            <a:off x="6476717" y="497455"/>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descr="Image result for nhs employers" id="605" name="Google Shape;605;p88"/>
          <p:cNvSpPr/>
          <p:nvPr/>
        </p:nvSpPr>
        <p:spPr>
          <a:xfrm>
            <a:off x="3041582" y="-452669"/>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descr="Image result for nhs employers" id="606" name="Google Shape;606;p88"/>
          <p:cNvSpPr/>
          <p:nvPr/>
        </p:nvSpPr>
        <p:spPr>
          <a:xfrm>
            <a:off x="3041582" y="-286583"/>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cxnSp>
        <p:nvCxnSpPr>
          <p:cNvPr id="607" name="Google Shape;607;p88"/>
          <p:cNvCxnSpPr/>
          <p:nvPr/>
        </p:nvCxnSpPr>
        <p:spPr>
          <a:xfrm>
            <a:off x="7670182" y="2307304"/>
            <a:ext cx="0" cy="528600"/>
          </a:xfrm>
          <a:prstGeom prst="straightConnector1">
            <a:avLst/>
          </a:prstGeom>
          <a:noFill/>
          <a:ln cap="flat" cmpd="sng" w="28575">
            <a:solidFill>
              <a:schemeClr val="accent2"/>
            </a:solidFill>
            <a:prstDash val="solid"/>
            <a:miter lim="800000"/>
            <a:headEnd len="sm" w="sm" type="none"/>
            <a:tailEnd len="sm" w="sm" type="none"/>
          </a:ln>
        </p:spPr>
      </p:cxnSp>
      <p:sp>
        <p:nvSpPr>
          <p:cNvPr id="608" name="Google Shape;608;p88"/>
          <p:cNvSpPr/>
          <p:nvPr/>
        </p:nvSpPr>
        <p:spPr>
          <a:xfrm>
            <a:off x="7080000" y="3300169"/>
            <a:ext cx="1177800" cy="892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chemeClr val="dk1"/>
                </a:solidFill>
                <a:latin typeface="Calibri"/>
                <a:ea typeface="Calibri"/>
                <a:cs typeface="Calibri"/>
                <a:sym typeface="Calibri"/>
              </a:rPr>
              <a:t>The signed credential and the private key are stored in </a:t>
            </a:r>
            <a:r>
              <a:rPr lang="en-GB" sz="700">
                <a:solidFill>
                  <a:schemeClr val="dk1"/>
                </a:solidFill>
                <a:latin typeface="Calibri"/>
                <a:ea typeface="Calibri"/>
                <a:cs typeface="Calibri"/>
                <a:sym typeface="Calibri"/>
              </a:rPr>
              <a:t>Lisa</a:t>
            </a:r>
            <a:r>
              <a:rPr lang="en-GB" sz="700">
                <a:solidFill>
                  <a:schemeClr val="dk1"/>
                </a:solidFill>
                <a:latin typeface="Calibri"/>
                <a:ea typeface="Calibri"/>
                <a:cs typeface="Calibri"/>
                <a:sym typeface="Calibri"/>
              </a:rPr>
              <a:t>’s DW. It can be stored in a sealed envelope encrypted with the private key in the cloud. The DW stores the reference address of the envelope in the cloud. </a:t>
            </a:r>
            <a:endParaRPr i="0" sz="700" u="none" cap="none" strike="noStrike">
              <a:solidFill>
                <a:schemeClr val="dk1"/>
              </a:solidFill>
            </a:endParaRPr>
          </a:p>
        </p:txBody>
      </p:sp>
      <p:pic>
        <p:nvPicPr>
          <p:cNvPr id="609" name="Google Shape;609;p88"/>
          <p:cNvPicPr preferRelativeResize="0"/>
          <p:nvPr/>
        </p:nvPicPr>
        <p:blipFill rotWithShape="1">
          <a:blip r:embed="rId3">
            <a:alphaModFix/>
          </a:blip>
          <a:srcRect b="0" l="0" r="0" t="0"/>
          <a:stretch/>
        </p:blipFill>
        <p:spPr>
          <a:xfrm>
            <a:off x="6146193" y="1455065"/>
            <a:ext cx="190453" cy="344810"/>
          </a:xfrm>
          <a:prstGeom prst="rect">
            <a:avLst/>
          </a:prstGeom>
          <a:noFill/>
          <a:ln>
            <a:noFill/>
          </a:ln>
        </p:spPr>
      </p:pic>
      <p:cxnSp>
        <p:nvCxnSpPr>
          <p:cNvPr id="610" name="Google Shape;610;p88"/>
          <p:cNvCxnSpPr/>
          <p:nvPr/>
        </p:nvCxnSpPr>
        <p:spPr>
          <a:xfrm rot="10800000">
            <a:off x="6241432" y="1860210"/>
            <a:ext cx="0" cy="456000"/>
          </a:xfrm>
          <a:prstGeom prst="straightConnector1">
            <a:avLst/>
          </a:prstGeom>
          <a:noFill/>
          <a:ln cap="flat" cmpd="sng" w="28575">
            <a:solidFill>
              <a:schemeClr val="accent2"/>
            </a:solidFill>
            <a:prstDash val="solid"/>
            <a:miter lim="800000"/>
            <a:headEnd len="sm" w="sm" type="none"/>
            <a:tailEnd len="sm" w="sm" type="none"/>
          </a:ln>
        </p:spPr>
      </p:cxnSp>
      <p:sp>
        <p:nvSpPr>
          <p:cNvPr id="611" name="Google Shape;611;p88"/>
          <p:cNvSpPr/>
          <p:nvPr/>
        </p:nvSpPr>
        <p:spPr>
          <a:xfrm>
            <a:off x="5710988" y="1007155"/>
            <a:ext cx="1175100" cy="45540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chemeClr val="dk1"/>
                </a:solidFill>
                <a:latin typeface="Calibri"/>
                <a:ea typeface="Calibri"/>
                <a:cs typeface="Calibri"/>
                <a:sym typeface="Calibri"/>
              </a:rPr>
              <a:t>Signs the parental access credential with the private key and issues it to certify parental responsibility relationship</a:t>
            </a:r>
            <a:endParaRPr i="0" sz="700" u="none" cap="none" strike="noStrike">
              <a:solidFill>
                <a:schemeClr val="dk1"/>
              </a:solidFill>
              <a:latin typeface="Calibri"/>
              <a:ea typeface="Calibri"/>
              <a:cs typeface="Calibri"/>
              <a:sym typeface="Calibri"/>
            </a:endParaRPr>
          </a:p>
        </p:txBody>
      </p:sp>
      <p:sp>
        <p:nvSpPr>
          <p:cNvPr id="612" name="Google Shape;612;p88"/>
          <p:cNvSpPr/>
          <p:nvPr/>
        </p:nvSpPr>
        <p:spPr>
          <a:xfrm>
            <a:off x="1366363" y="3128728"/>
            <a:ext cx="1281300" cy="3546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chemeClr val="dk1"/>
                </a:solidFill>
                <a:latin typeface="Calibri"/>
                <a:ea typeface="Calibri"/>
                <a:cs typeface="Calibri"/>
                <a:sym typeface="Calibri"/>
              </a:rPr>
              <a:t>Generates core identifier with with public and private keys and stores in DW</a:t>
            </a:r>
            <a:r>
              <a:rPr i="0" lang="en-GB" sz="700" u="none" cap="none" strike="noStrike">
                <a:solidFill>
                  <a:schemeClr val="dk1"/>
                </a:solidFill>
                <a:latin typeface="Calibri"/>
                <a:ea typeface="Calibri"/>
                <a:cs typeface="Calibri"/>
                <a:sym typeface="Calibri"/>
              </a:rPr>
              <a:t> </a:t>
            </a:r>
            <a:endParaRPr i="0" sz="700" u="none" cap="none" strike="noStrike">
              <a:solidFill>
                <a:schemeClr val="dk1"/>
              </a:solidFill>
              <a:latin typeface="Calibri"/>
              <a:ea typeface="Calibri"/>
              <a:cs typeface="Calibri"/>
              <a:sym typeface="Calibri"/>
            </a:endParaRPr>
          </a:p>
        </p:txBody>
      </p:sp>
      <p:cxnSp>
        <p:nvCxnSpPr>
          <p:cNvPr id="613" name="Google Shape;613;p88"/>
          <p:cNvCxnSpPr/>
          <p:nvPr/>
        </p:nvCxnSpPr>
        <p:spPr>
          <a:xfrm>
            <a:off x="2901952" y="2321145"/>
            <a:ext cx="0" cy="528600"/>
          </a:xfrm>
          <a:prstGeom prst="straightConnector1">
            <a:avLst/>
          </a:prstGeom>
          <a:noFill/>
          <a:ln cap="flat" cmpd="sng" w="28575">
            <a:solidFill>
              <a:schemeClr val="accent2"/>
            </a:solidFill>
            <a:prstDash val="solid"/>
            <a:miter lim="800000"/>
            <a:headEnd len="sm" w="sm" type="none"/>
            <a:tailEnd len="sm" w="sm" type="none"/>
          </a:ln>
        </p:spPr>
      </p:cxnSp>
      <p:sp>
        <p:nvSpPr>
          <p:cNvPr id="614" name="Google Shape;614;p88"/>
          <p:cNvSpPr/>
          <p:nvPr/>
        </p:nvSpPr>
        <p:spPr>
          <a:xfrm>
            <a:off x="2311763" y="3314006"/>
            <a:ext cx="1081500" cy="3546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chemeClr val="dk1"/>
                </a:solidFill>
                <a:latin typeface="Calibri"/>
                <a:ea typeface="Calibri"/>
                <a:cs typeface="Calibri"/>
                <a:sym typeface="Calibri"/>
              </a:rPr>
              <a:t>Generates a pairwise-unique identifier for the relationship with GRO</a:t>
            </a:r>
            <a:endParaRPr sz="700">
              <a:solidFill>
                <a:schemeClr val="dk1"/>
              </a:solidFill>
              <a:latin typeface="Calibri"/>
              <a:ea typeface="Calibri"/>
              <a:cs typeface="Calibri"/>
              <a:sym typeface="Calibri"/>
            </a:endParaRPr>
          </a:p>
        </p:txBody>
      </p:sp>
      <p:cxnSp>
        <p:nvCxnSpPr>
          <p:cNvPr id="615" name="Google Shape;615;p88"/>
          <p:cNvCxnSpPr>
            <a:endCxn id="616" idx="2"/>
          </p:cNvCxnSpPr>
          <p:nvPr/>
        </p:nvCxnSpPr>
        <p:spPr>
          <a:xfrm flipH="1" rot="10800000">
            <a:off x="3243482" y="1429961"/>
            <a:ext cx="5400" cy="892200"/>
          </a:xfrm>
          <a:prstGeom prst="straightConnector1">
            <a:avLst/>
          </a:prstGeom>
          <a:noFill/>
          <a:ln cap="flat" cmpd="sng" w="28575">
            <a:solidFill>
              <a:schemeClr val="accent2"/>
            </a:solidFill>
            <a:prstDash val="solid"/>
            <a:miter lim="800000"/>
            <a:headEnd len="sm" w="sm" type="none"/>
            <a:tailEnd len="sm" w="sm" type="none"/>
          </a:ln>
        </p:spPr>
      </p:cxnSp>
      <p:sp>
        <p:nvSpPr>
          <p:cNvPr id="616" name="Google Shape;616;p88"/>
          <p:cNvSpPr/>
          <p:nvPr/>
        </p:nvSpPr>
        <p:spPr>
          <a:xfrm>
            <a:off x="2726132" y="901361"/>
            <a:ext cx="1045500" cy="52860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chemeClr val="dk1"/>
                </a:solidFill>
                <a:latin typeface="Calibri"/>
                <a:ea typeface="Calibri"/>
                <a:cs typeface="Calibri"/>
                <a:sym typeface="Calibri"/>
              </a:rPr>
              <a:t>GRO establishes a trusted pairwise-unique identifier with </a:t>
            </a:r>
            <a:r>
              <a:rPr lang="en-GB" sz="700">
                <a:solidFill>
                  <a:schemeClr val="dk1"/>
                </a:solidFill>
                <a:latin typeface="Calibri"/>
                <a:ea typeface="Calibri"/>
                <a:cs typeface="Calibri"/>
                <a:sym typeface="Calibri"/>
              </a:rPr>
              <a:t>Lisa</a:t>
            </a:r>
            <a:endParaRPr i="0" sz="700" u="none" cap="none" strike="noStrike">
              <a:solidFill>
                <a:schemeClr val="dk1"/>
              </a:solidFill>
              <a:latin typeface="Calibri"/>
              <a:ea typeface="Calibri"/>
              <a:cs typeface="Calibri"/>
              <a:sym typeface="Calibri"/>
            </a:endParaRPr>
          </a:p>
        </p:txBody>
      </p:sp>
      <p:pic>
        <p:nvPicPr>
          <p:cNvPr id="617" name="Google Shape;617;p88"/>
          <p:cNvPicPr preferRelativeResize="0"/>
          <p:nvPr/>
        </p:nvPicPr>
        <p:blipFill rotWithShape="1">
          <a:blip r:embed="rId4">
            <a:alphaModFix/>
          </a:blip>
          <a:srcRect b="0" l="0" r="0" t="0"/>
          <a:stretch/>
        </p:blipFill>
        <p:spPr>
          <a:xfrm>
            <a:off x="2776046" y="2867646"/>
            <a:ext cx="251835" cy="455373"/>
          </a:xfrm>
          <a:prstGeom prst="rect">
            <a:avLst/>
          </a:prstGeom>
          <a:noFill/>
          <a:ln>
            <a:noFill/>
          </a:ln>
        </p:spPr>
      </p:pic>
      <p:pic>
        <p:nvPicPr>
          <p:cNvPr id="618" name="Google Shape;618;p88"/>
          <p:cNvPicPr preferRelativeResize="0"/>
          <p:nvPr/>
        </p:nvPicPr>
        <p:blipFill rotWithShape="1">
          <a:blip r:embed="rId4">
            <a:alphaModFix/>
          </a:blip>
          <a:srcRect b="0" l="0" r="0" t="0"/>
          <a:stretch/>
        </p:blipFill>
        <p:spPr>
          <a:xfrm>
            <a:off x="7544255" y="2853940"/>
            <a:ext cx="251835" cy="455373"/>
          </a:xfrm>
          <a:prstGeom prst="rect">
            <a:avLst/>
          </a:prstGeom>
          <a:noFill/>
          <a:ln>
            <a:noFill/>
          </a:ln>
        </p:spPr>
      </p:pic>
      <p:grpSp>
        <p:nvGrpSpPr>
          <p:cNvPr id="619" name="Google Shape;619;p88"/>
          <p:cNvGrpSpPr/>
          <p:nvPr/>
        </p:nvGrpSpPr>
        <p:grpSpPr>
          <a:xfrm>
            <a:off x="8482444" y="2770125"/>
            <a:ext cx="536400" cy="478538"/>
            <a:chOff x="10377825" y="3633400"/>
            <a:chExt cx="715200" cy="638050"/>
          </a:xfrm>
        </p:grpSpPr>
        <p:pic>
          <p:nvPicPr>
            <p:cNvPr id="620" name="Google Shape;620;p88"/>
            <p:cNvPicPr preferRelativeResize="0"/>
            <p:nvPr/>
          </p:nvPicPr>
          <p:blipFill rotWithShape="1">
            <a:blip r:embed="rId5">
              <a:alphaModFix/>
            </a:blip>
            <a:srcRect b="0" l="0" r="0" t="0"/>
            <a:stretch/>
          </p:blipFill>
          <p:spPr>
            <a:xfrm>
              <a:off x="10448500" y="3633400"/>
              <a:ext cx="499850" cy="414357"/>
            </a:xfrm>
            <a:prstGeom prst="rect">
              <a:avLst/>
            </a:prstGeom>
            <a:noFill/>
            <a:ln>
              <a:noFill/>
            </a:ln>
          </p:spPr>
        </p:pic>
        <p:sp>
          <p:nvSpPr>
            <p:cNvPr id="621" name="Google Shape;621;p88"/>
            <p:cNvSpPr txBox="1"/>
            <p:nvPr/>
          </p:nvSpPr>
          <p:spPr>
            <a:xfrm>
              <a:off x="10377825" y="3963650"/>
              <a:ext cx="715200" cy="3078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Calibri"/>
                  <a:ea typeface="Calibri"/>
                  <a:cs typeface="Calibri"/>
                  <a:sym typeface="Calibri"/>
                </a:rPr>
                <a:t>Digital vault</a:t>
              </a:r>
              <a:endParaRPr b="0" i="0" sz="600" u="none" cap="none" strike="noStrike">
                <a:solidFill>
                  <a:srgbClr val="000000"/>
                </a:solidFill>
                <a:latin typeface="Calibri"/>
                <a:ea typeface="Calibri"/>
                <a:cs typeface="Calibri"/>
                <a:sym typeface="Calibri"/>
              </a:endParaRPr>
            </a:p>
          </p:txBody>
        </p:sp>
      </p:grpSp>
      <p:sp>
        <p:nvSpPr>
          <p:cNvPr id="622" name="Google Shape;622;p88"/>
          <p:cNvSpPr/>
          <p:nvPr/>
        </p:nvSpPr>
        <p:spPr>
          <a:xfrm>
            <a:off x="1319888" y="4664381"/>
            <a:ext cx="7190100" cy="3450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A86E8"/>
              </a:solidFill>
            </a:endParaRPr>
          </a:p>
        </p:txBody>
      </p:sp>
      <p:sp>
        <p:nvSpPr>
          <p:cNvPr id="623" name="Google Shape;623;p88"/>
          <p:cNvSpPr txBox="1"/>
          <p:nvPr/>
        </p:nvSpPr>
        <p:spPr>
          <a:xfrm>
            <a:off x="24694" y="4421681"/>
            <a:ext cx="806100" cy="646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GB" sz="1100">
                <a:latin typeface="Calibri"/>
                <a:ea typeface="Calibri"/>
                <a:cs typeface="Calibri"/>
                <a:sym typeface="Calibri"/>
              </a:rPr>
              <a:t>Identity trust fabric (ITF)</a:t>
            </a:r>
            <a:endParaRPr sz="1100">
              <a:latin typeface="Calibri"/>
              <a:ea typeface="Calibri"/>
              <a:cs typeface="Calibri"/>
              <a:sym typeface="Calibri"/>
            </a:endParaRPr>
          </a:p>
        </p:txBody>
      </p:sp>
      <p:pic>
        <p:nvPicPr>
          <p:cNvPr id="624" name="Google Shape;624;p88"/>
          <p:cNvPicPr preferRelativeResize="0"/>
          <p:nvPr/>
        </p:nvPicPr>
        <p:blipFill>
          <a:blip r:embed="rId6">
            <a:alphaModFix/>
          </a:blip>
          <a:stretch>
            <a:fillRect/>
          </a:stretch>
        </p:blipFill>
        <p:spPr>
          <a:xfrm>
            <a:off x="4302619" y="4708256"/>
            <a:ext cx="864394" cy="257175"/>
          </a:xfrm>
          <a:prstGeom prst="rect">
            <a:avLst/>
          </a:prstGeom>
          <a:noFill/>
          <a:ln>
            <a:noFill/>
          </a:ln>
        </p:spPr>
      </p:pic>
      <p:cxnSp>
        <p:nvCxnSpPr>
          <p:cNvPr id="625" name="Google Shape;625;p88"/>
          <p:cNvCxnSpPr/>
          <p:nvPr/>
        </p:nvCxnSpPr>
        <p:spPr>
          <a:xfrm flipH="1">
            <a:off x="2857275" y="3887550"/>
            <a:ext cx="4200" cy="762900"/>
          </a:xfrm>
          <a:prstGeom prst="straightConnector1">
            <a:avLst/>
          </a:prstGeom>
          <a:noFill/>
          <a:ln cap="flat" cmpd="sng" w="9525">
            <a:solidFill>
              <a:schemeClr val="dk2"/>
            </a:solidFill>
            <a:prstDash val="dot"/>
            <a:round/>
            <a:headEnd len="med" w="med" type="none"/>
            <a:tailEnd len="med" w="med" type="triangle"/>
          </a:ln>
        </p:spPr>
      </p:cxnSp>
      <p:sp>
        <p:nvSpPr>
          <p:cNvPr id="626" name="Google Shape;626;p88"/>
          <p:cNvSpPr txBox="1"/>
          <p:nvPr/>
        </p:nvSpPr>
        <p:spPr>
          <a:xfrm>
            <a:off x="1090744" y="4039950"/>
            <a:ext cx="1748400" cy="5694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GB" sz="700">
                <a:latin typeface="Calibri"/>
                <a:ea typeface="Calibri"/>
                <a:cs typeface="Calibri"/>
                <a:sym typeface="Calibri"/>
              </a:rPr>
              <a:t>DID metadata, the public key, GRO service endpoints are included in a discoverable document and stored in the ITF</a:t>
            </a:r>
            <a:endParaRPr sz="700">
              <a:latin typeface="Calibri"/>
              <a:ea typeface="Calibri"/>
              <a:cs typeface="Calibri"/>
              <a:sym typeface="Calibri"/>
            </a:endParaRPr>
          </a:p>
          <a:p>
            <a:pPr indent="0" lvl="0" marL="0" rtl="0" algn="r">
              <a:spcBef>
                <a:spcPts val="0"/>
              </a:spcBef>
              <a:spcAft>
                <a:spcPts val="0"/>
              </a:spcAft>
              <a:buNone/>
            </a:pPr>
            <a:r>
              <a:t/>
            </a:r>
            <a:endParaRPr sz="700">
              <a:latin typeface="Calibri"/>
              <a:ea typeface="Calibri"/>
              <a:cs typeface="Calibri"/>
              <a:sym typeface="Calibri"/>
            </a:endParaRPr>
          </a:p>
        </p:txBody>
      </p:sp>
      <p:cxnSp>
        <p:nvCxnSpPr>
          <p:cNvPr id="627" name="Google Shape;627;p88"/>
          <p:cNvCxnSpPr/>
          <p:nvPr/>
        </p:nvCxnSpPr>
        <p:spPr>
          <a:xfrm>
            <a:off x="1679106" y="2307308"/>
            <a:ext cx="3300" cy="359400"/>
          </a:xfrm>
          <a:prstGeom prst="straightConnector1">
            <a:avLst/>
          </a:prstGeom>
          <a:noFill/>
          <a:ln cap="flat" cmpd="sng" w="28575">
            <a:solidFill>
              <a:schemeClr val="accent2"/>
            </a:solidFill>
            <a:prstDash val="solid"/>
            <a:miter lim="800000"/>
            <a:headEnd len="sm" w="sm" type="none"/>
            <a:tailEnd len="sm" w="sm" type="none"/>
          </a:ln>
        </p:spPr>
      </p:cxnSp>
      <p:pic>
        <p:nvPicPr>
          <p:cNvPr id="628" name="Google Shape;628;p88"/>
          <p:cNvPicPr preferRelativeResize="0"/>
          <p:nvPr/>
        </p:nvPicPr>
        <p:blipFill rotWithShape="1">
          <a:blip r:embed="rId4">
            <a:alphaModFix/>
          </a:blip>
          <a:srcRect b="0" l="0" r="0" t="0"/>
          <a:stretch/>
        </p:blipFill>
        <p:spPr>
          <a:xfrm>
            <a:off x="1553199" y="2682359"/>
            <a:ext cx="251835" cy="455373"/>
          </a:xfrm>
          <a:prstGeom prst="rect">
            <a:avLst/>
          </a:prstGeom>
          <a:noFill/>
          <a:ln>
            <a:noFill/>
          </a:ln>
        </p:spPr>
      </p:pic>
      <p:pic>
        <p:nvPicPr>
          <p:cNvPr id="629" name="Google Shape;629;p88"/>
          <p:cNvPicPr preferRelativeResize="0"/>
          <p:nvPr/>
        </p:nvPicPr>
        <p:blipFill>
          <a:blip r:embed="rId7">
            <a:alphaModFix/>
          </a:blip>
          <a:stretch>
            <a:fillRect/>
          </a:stretch>
        </p:blipFill>
        <p:spPr>
          <a:xfrm>
            <a:off x="8376881" y="2353688"/>
            <a:ext cx="674550" cy="364924"/>
          </a:xfrm>
          <a:prstGeom prst="rect">
            <a:avLst/>
          </a:prstGeom>
          <a:noFill/>
          <a:ln>
            <a:noFill/>
          </a:ln>
        </p:spPr>
      </p:pic>
      <p:cxnSp>
        <p:nvCxnSpPr>
          <p:cNvPr id="630" name="Google Shape;630;p88"/>
          <p:cNvCxnSpPr/>
          <p:nvPr/>
        </p:nvCxnSpPr>
        <p:spPr>
          <a:xfrm flipH="1" rot="10800000">
            <a:off x="7882500" y="2770200"/>
            <a:ext cx="547800" cy="14100"/>
          </a:xfrm>
          <a:prstGeom prst="straightConnector1">
            <a:avLst/>
          </a:prstGeom>
          <a:noFill/>
          <a:ln cap="flat" cmpd="sng" w="9525">
            <a:solidFill>
              <a:schemeClr val="dk2"/>
            </a:solidFill>
            <a:prstDash val="dot"/>
            <a:round/>
            <a:headEnd len="med" w="med" type="none"/>
            <a:tailEnd len="med" w="med" type="triangle"/>
          </a:ln>
        </p:spPr>
      </p:cxnSp>
      <p:sp>
        <p:nvSpPr>
          <p:cNvPr id="631" name="Google Shape;631;p88"/>
          <p:cNvSpPr/>
          <p:nvPr/>
        </p:nvSpPr>
        <p:spPr>
          <a:xfrm>
            <a:off x="19219" y="4358569"/>
            <a:ext cx="1081500" cy="749700"/>
          </a:xfrm>
          <a:prstGeom prst="rect">
            <a:avLst/>
          </a:prstGeom>
          <a:noFill/>
          <a:ln cap="flat" cmpd="sng" w="12700">
            <a:solidFill>
              <a:srgbClr val="6FAED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32" name="Google Shape;632;p88"/>
          <p:cNvSpPr txBox="1"/>
          <p:nvPr/>
        </p:nvSpPr>
        <p:spPr>
          <a:xfrm>
            <a:off x="134501" y="104575"/>
            <a:ext cx="7271400" cy="4554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b="1" lang="en-GB" sz="2100">
                <a:latin typeface="Calibri"/>
                <a:ea typeface="Calibri"/>
                <a:cs typeface="Calibri"/>
                <a:sym typeface="Calibri"/>
              </a:rPr>
              <a:t>9.2 </a:t>
            </a:r>
            <a:r>
              <a:rPr b="1" lang="en-GB" sz="2100">
                <a:latin typeface="Calibri"/>
                <a:ea typeface="Calibri"/>
                <a:cs typeface="Calibri"/>
                <a:sym typeface="Calibri"/>
              </a:rPr>
              <a:t>Lisa</a:t>
            </a:r>
            <a:r>
              <a:rPr b="1" lang="en-GB" sz="2100">
                <a:solidFill>
                  <a:srgbClr val="000000"/>
                </a:solidFill>
                <a:latin typeface="Calibri"/>
                <a:ea typeface="Calibri"/>
                <a:cs typeface="Calibri"/>
                <a:sym typeface="Calibri"/>
              </a:rPr>
              <a:t> creates a</a:t>
            </a:r>
            <a:r>
              <a:rPr b="1" lang="en-GB" sz="2100">
                <a:latin typeface="Calibri"/>
                <a:ea typeface="Calibri"/>
                <a:cs typeface="Calibri"/>
                <a:sym typeface="Calibri"/>
              </a:rPr>
              <a:t> parental access credential</a:t>
            </a:r>
            <a:endParaRPr b="1" sz="2100">
              <a:solidFill>
                <a:srgbClr val="000000"/>
              </a:solidFill>
              <a:latin typeface="Calibri"/>
              <a:ea typeface="Calibri"/>
              <a:cs typeface="Calibri"/>
              <a:sym typeface="Calibri"/>
            </a:endParaRPr>
          </a:p>
        </p:txBody>
      </p:sp>
      <p:grpSp>
        <p:nvGrpSpPr>
          <p:cNvPr id="633" name="Google Shape;633;p88"/>
          <p:cNvGrpSpPr/>
          <p:nvPr/>
        </p:nvGrpSpPr>
        <p:grpSpPr>
          <a:xfrm>
            <a:off x="0" y="2339738"/>
            <a:ext cx="1400400" cy="1649475"/>
            <a:chOff x="0" y="4567450"/>
            <a:chExt cx="1867200" cy="2199300"/>
          </a:xfrm>
        </p:grpSpPr>
        <p:sp>
          <p:nvSpPr>
            <p:cNvPr id="634" name="Google Shape;634;p88"/>
            <p:cNvSpPr/>
            <p:nvPr/>
          </p:nvSpPr>
          <p:spPr>
            <a:xfrm>
              <a:off x="0" y="4567450"/>
              <a:ext cx="1867200" cy="2199300"/>
            </a:xfrm>
            <a:prstGeom prst="rect">
              <a:avLst/>
            </a:prstGeom>
            <a:noFill/>
            <a:ln cap="flat" cmpd="sng" w="12700">
              <a:solidFill>
                <a:srgbClr val="6FAED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635" name="Google Shape;635;p88"/>
            <p:cNvPicPr preferRelativeResize="0"/>
            <p:nvPr/>
          </p:nvPicPr>
          <p:blipFill rotWithShape="1">
            <a:blip r:embed="rId8">
              <a:alphaModFix/>
            </a:blip>
            <a:srcRect b="0" l="0" r="0" t="0"/>
            <a:stretch/>
          </p:blipFill>
          <p:spPr>
            <a:xfrm>
              <a:off x="127722" y="5876697"/>
              <a:ext cx="455400" cy="649505"/>
            </a:xfrm>
            <a:prstGeom prst="rect">
              <a:avLst/>
            </a:prstGeom>
            <a:noFill/>
            <a:ln cap="flat" cmpd="sng" w="12700">
              <a:solidFill>
                <a:srgbClr val="6FAED9"/>
              </a:solidFill>
              <a:prstDash val="solid"/>
              <a:miter lim="8000"/>
              <a:headEnd len="sm" w="sm" type="none"/>
              <a:tailEnd len="sm" w="sm" type="none"/>
            </a:ln>
          </p:spPr>
        </p:pic>
        <p:sp>
          <p:nvSpPr>
            <p:cNvPr id="636" name="Google Shape;636;p88"/>
            <p:cNvSpPr txBox="1"/>
            <p:nvPr/>
          </p:nvSpPr>
          <p:spPr>
            <a:xfrm>
              <a:off x="719525" y="5858650"/>
              <a:ext cx="1014300" cy="903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Calibri"/>
                  <a:ea typeface="Calibri"/>
                  <a:cs typeface="Calibri"/>
                  <a:sym typeface="Calibri"/>
                </a:rPr>
                <a:t>Name: Eddie</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Calibri"/>
                  <a:ea typeface="Calibri"/>
                  <a:cs typeface="Calibri"/>
                  <a:sym typeface="Calibri"/>
                </a:rPr>
                <a:t>Role: child</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Calibri"/>
                  <a:ea typeface="Calibri"/>
                  <a:cs typeface="Calibri"/>
                  <a:sym typeface="Calibri"/>
                </a:rPr>
                <a:t>Age: 7 years</a:t>
              </a:r>
              <a:br>
                <a:rPr b="0" i="0" lang="en-GB" sz="900" u="none" cap="none" strike="noStrike">
                  <a:solidFill>
                    <a:schemeClr val="dk2"/>
                  </a:solidFill>
                  <a:latin typeface="Calibri"/>
                  <a:ea typeface="Calibri"/>
                  <a:cs typeface="Calibri"/>
                  <a:sym typeface="Calibri"/>
                </a:rPr>
              </a:br>
              <a:endParaRPr b="0" i="0" sz="1100" u="none" cap="none" strike="noStrike">
                <a:solidFill>
                  <a:srgbClr val="000000"/>
                </a:solidFill>
                <a:latin typeface="Calibri"/>
                <a:ea typeface="Calibri"/>
                <a:cs typeface="Calibri"/>
                <a:sym typeface="Calibri"/>
              </a:endParaRPr>
            </a:p>
          </p:txBody>
        </p:sp>
        <p:sp>
          <p:nvSpPr>
            <p:cNvPr id="637" name="Google Shape;637;p88"/>
            <p:cNvSpPr txBox="1"/>
            <p:nvPr/>
          </p:nvSpPr>
          <p:spPr>
            <a:xfrm>
              <a:off x="757000" y="4709400"/>
              <a:ext cx="899400" cy="6774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1" i="0" lang="en-GB" sz="800" u="none" cap="none" strike="noStrike">
                  <a:solidFill>
                    <a:schemeClr val="dk1"/>
                  </a:solidFill>
                  <a:latin typeface="Calibri"/>
                  <a:ea typeface="Calibri"/>
                  <a:cs typeface="Calibri"/>
                  <a:sym typeface="Calibri"/>
                </a:rPr>
                <a:t>Name: </a:t>
              </a:r>
              <a:r>
                <a:rPr lang="en-GB" sz="800">
                  <a:solidFill>
                    <a:schemeClr val="dk1"/>
                  </a:solidFill>
                  <a:latin typeface="Calibri"/>
                  <a:ea typeface="Calibri"/>
                  <a:cs typeface="Calibri"/>
                  <a:sym typeface="Calibri"/>
                </a:rPr>
                <a:t>Lisa</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1" i="0" lang="en-GB" sz="800" u="none" cap="none" strike="noStrike">
                  <a:solidFill>
                    <a:schemeClr val="dk1"/>
                  </a:solidFill>
                  <a:latin typeface="Calibri"/>
                  <a:ea typeface="Calibri"/>
                  <a:cs typeface="Calibri"/>
                  <a:sym typeface="Calibri"/>
                </a:rPr>
                <a:t>Role: </a:t>
              </a:r>
              <a:r>
                <a:rPr b="0" i="0" lang="en-GB" sz="800" u="none" cap="none" strike="noStrike">
                  <a:solidFill>
                    <a:schemeClr val="dk1"/>
                  </a:solidFill>
                  <a:latin typeface="Calibri"/>
                  <a:ea typeface="Calibri"/>
                  <a:cs typeface="Calibri"/>
                  <a:sym typeface="Calibri"/>
                </a:rPr>
                <a:t>Birth</a:t>
              </a:r>
              <a:r>
                <a:rPr b="1" i="0" lang="en-GB" sz="800" u="none" cap="none" strike="noStrike">
                  <a:solidFill>
                    <a:schemeClr val="dk1"/>
                  </a:solidFill>
                  <a:latin typeface="Calibri"/>
                  <a:ea typeface="Calibri"/>
                  <a:cs typeface="Calibri"/>
                  <a:sym typeface="Calibri"/>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Calibri"/>
                  <a:ea typeface="Calibri"/>
                  <a:cs typeface="Calibri"/>
                  <a:sym typeface="Calibri"/>
                </a:rPr>
                <a:t>mother</a:t>
              </a:r>
              <a:endParaRPr b="0" i="0" sz="1100" u="none" cap="none" strike="noStrike">
                <a:solidFill>
                  <a:srgbClr val="000000"/>
                </a:solidFill>
                <a:latin typeface="Calibri"/>
                <a:ea typeface="Calibri"/>
                <a:cs typeface="Calibri"/>
                <a:sym typeface="Calibri"/>
              </a:endParaRPr>
            </a:p>
          </p:txBody>
        </p:sp>
        <p:pic>
          <p:nvPicPr>
            <p:cNvPr id="638" name="Google Shape;638;p88"/>
            <p:cNvPicPr preferRelativeResize="0"/>
            <p:nvPr/>
          </p:nvPicPr>
          <p:blipFill rotWithShape="1">
            <a:blip r:embed="rId9">
              <a:alphaModFix/>
            </a:blip>
            <a:srcRect b="0" l="0" r="0" t="0"/>
            <a:stretch/>
          </p:blipFill>
          <p:spPr>
            <a:xfrm>
              <a:off x="100275" y="4755550"/>
              <a:ext cx="542475" cy="723300"/>
            </a:xfrm>
            <a:prstGeom prst="rect">
              <a:avLst/>
            </a:prstGeom>
            <a:noFill/>
            <a:ln>
              <a:noFill/>
            </a:ln>
          </p:spPr>
        </p:pic>
      </p:grpSp>
      <p:sp>
        <p:nvSpPr>
          <p:cNvPr id="639" name="Google Shape;639;p88"/>
          <p:cNvSpPr/>
          <p:nvPr/>
        </p:nvSpPr>
        <p:spPr>
          <a:xfrm>
            <a:off x="138206" y="1154194"/>
            <a:ext cx="1045500" cy="867300"/>
          </a:xfrm>
          <a:prstGeom prst="rect">
            <a:avLst/>
          </a:prstGeom>
          <a:noFill/>
          <a:ln cap="flat" cmpd="sng" w="12700">
            <a:solidFill>
              <a:srgbClr val="6FAED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640" name="Google Shape;640;p88"/>
          <p:cNvGrpSpPr/>
          <p:nvPr/>
        </p:nvGrpSpPr>
        <p:grpSpPr>
          <a:xfrm>
            <a:off x="200485" y="1230919"/>
            <a:ext cx="950119" cy="299363"/>
            <a:chOff x="267313" y="3089025"/>
            <a:chExt cx="1266825" cy="399150"/>
          </a:xfrm>
        </p:grpSpPr>
        <p:pic>
          <p:nvPicPr>
            <p:cNvPr id="641" name="Google Shape;641;p88"/>
            <p:cNvPicPr preferRelativeResize="0"/>
            <p:nvPr/>
          </p:nvPicPr>
          <p:blipFill rotWithShape="1">
            <a:blip r:embed="rId10">
              <a:alphaModFix/>
            </a:blip>
            <a:srcRect b="0" l="0" r="0" t="0"/>
            <a:stretch/>
          </p:blipFill>
          <p:spPr>
            <a:xfrm>
              <a:off x="267325" y="3089025"/>
              <a:ext cx="889197" cy="198600"/>
            </a:xfrm>
            <a:prstGeom prst="rect">
              <a:avLst/>
            </a:prstGeom>
            <a:noFill/>
            <a:ln>
              <a:noFill/>
            </a:ln>
          </p:spPr>
        </p:pic>
        <p:pic>
          <p:nvPicPr>
            <p:cNvPr id="642" name="Google Shape;642;p88"/>
            <p:cNvPicPr preferRelativeResize="0"/>
            <p:nvPr/>
          </p:nvPicPr>
          <p:blipFill rotWithShape="1">
            <a:blip r:embed="rId11">
              <a:alphaModFix/>
            </a:blip>
            <a:srcRect b="0" l="0" r="0" t="0"/>
            <a:stretch/>
          </p:blipFill>
          <p:spPr>
            <a:xfrm>
              <a:off x="267313" y="3316725"/>
              <a:ext cx="1266825" cy="171450"/>
            </a:xfrm>
            <a:prstGeom prst="rect">
              <a:avLst/>
            </a:prstGeom>
            <a:noFill/>
            <a:ln>
              <a:noFill/>
            </a:ln>
          </p:spPr>
        </p:pic>
      </p:grpSp>
      <p:pic>
        <p:nvPicPr>
          <p:cNvPr id="643" name="Google Shape;643;p88"/>
          <p:cNvPicPr preferRelativeResize="0"/>
          <p:nvPr/>
        </p:nvPicPr>
        <p:blipFill rotWithShape="1">
          <a:blip r:embed="rId12">
            <a:alphaModFix/>
          </a:blip>
          <a:srcRect b="0" l="0" r="0" t="0"/>
          <a:stretch/>
        </p:blipFill>
        <p:spPr>
          <a:xfrm>
            <a:off x="185166" y="1544475"/>
            <a:ext cx="619921" cy="456169"/>
          </a:xfrm>
          <a:prstGeom prst="rect">
            <a:avLst/>
          </a:prstGeom>
          <a:noFill/>
          <a:ln>
            <a:noFill/>
          </a:ln>
        </p:spPr>
      </p:pic>
      <p:sp>
        <p:nvSpPr>
          <p:cNvPr id="644" name="Google Shape;644;p88"/>
          <p:cNvSpPr/>
          <p:nvPr/>
        </p:nvSpPr>
        <p:spPr>
          <a:xfrm>
            <a:off x="3307501" y="1473139"/>
            <a:ext cx="1045500" cy="36930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i="0" lang="en-GB" sz="700" u="none" cap="none" strike="noStrike">
                <a:solidFill>
                  <a:schemeClr val="dk1"/>
                </a:solidFill>
                <a:latin typeface="Calibri"/>
                <a:ea typeface="Calibri"/>
                <a:cs typeface="Calibri"/>
                <a:sym typeface="Calibri"/>
              </a:rPr>
              <a:t>Verifies </a:t>
            </a:r>
            <a:r>
              <a:rPr lang="en-GB" sz="700">
                <a:solidFill>
                  <a:schemeClr val="dk1"/>
                </a:solidFill>
                <a:latin typeface="Calibri"/>
                <a:ea typeface="Calibri"/>
                <a:cs typeface="Calibri"/>
                <a:sym typeface="Calibri"/>
              </a:rPr>
              <a:t>Lisa</a:t>
            </a:r>
            <a:r>
              <a:rPr i="0" lang="en-GB" sz="700" u="none" cap="none" strike="noStrike">
                <a:solidFill>
                  <a:schemeClr val="dk1"/>
                </a:solidFill>
                <a:latin typeface="Calibri"/>
                <a:ea typeface="Calibri"/>
                <a:cs typeface="Calibri"/>
                <a:sym typeface="Calibri"/>
              </a:rPr>
              <a:t>’s  identity credential</a:t>
            </a:r>
            <a:endParaRPr i="0" sz="700" u="none" cap="none" strike="noStrike">
              <a:solidFill>
                <a:schemeClr val="dk1"/>
              </a:solidFill>
              <a:latin typeface="Calibri"/>
              <a:ea typeface="Calibri"/>
              <a:cs typeface="Calibri"/>
              <a:sym typeface="Calibri"/>
            </a:endParaRPr>
          </a:p>
        </p:txBody>
      </p:sp>
      <p:cxnSp>
        <p:nvCxnSpPr>
          <p:cNvPr id="645" name="Google Shape;645;p88"/>
          <p:cNvCxnSpPr/>
          <p:nvPr/>
        </p:nvCxnSpPr>
        <p:spPr>
          <a:xfrm rot="10800000">
            <a:off x="3842499" y="1877411"/>
            <a:ext cx="0" cy="456000"/>
          </a:xfrm>
          <a:prstGeom prst="straightConnector1">
            <a:avLst/>
          </a:prstGeom>
          <a:noFill/>
          <a:ln cap="flat" cmpd="sng" w="28575">
            <a:solidFill>
              <a:schemeClr val="accent2"/>
            </a:solidFill>
            <a:prstDash val="solid"/>
            <a:miter lim="800000"/>
            <a:headEnd len="sm" w="sm" type="none"/>
            <a:tailEnd len="sm" w="sm" type="none"/>
          </a:ln>
        </p:spPr>
      </p:cxnSp>
      <p:cxnSp>
        <p:nvCxnSpPr>
          <p:cNvPr id="646" name="Google Shape;646;p88"/>
          <p:cNvCxnSpPr/>
          <p:nvPr/>
        </p:nvCxnSpPr>
        <p:spPr>
          <a:xfrm rot="10800000">
            <a:off x="4744328" y="1715632"/>
            <a:ext cx="7500" cy="604500"/>
          </a:xfrm>
          <a:prstGeom prst="straightConnector1">
            <a:avLst/>
          </a:prstGeom>
          <a:noFill/>
          <a:ln cap="flat" cmpd="sng" w="28575">
            <a:solidFill>
              <a:srgbClr val="ED7D31"/>
            </a:solidFill>
            <a:prstDash val="solid"/>
            <a:miter lim="800000"/>
            <a:headEnd len="sm" w="sm" type="none"/>
            <a:tailEnd len="sm" w="sm" type="none"/>
          </a:ln>
        </p:spPr>
      </p:cxnSp>
      <p:sp>
        <p:nvSpPr>
          <p:cNvPr id="647" name="Google Shape;647;p88"/>
          <p:cNvSpPr/>
          <p:nvPr/>
        </p:nvSpPr>
        <p:spPr>
          <a:xfrm>
            <a:off x="4128487" y="1224392"/>
            <a:ext cx="1177800" cy="237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700">
                <a:solidFill>
                  <a:schemeClr val="dk1"/>
                </a:solidFill>
                <a:latin typeface="Calibri"/>
                <a:ea typeface="Calibri"/>
                <a:cs typeface="Calibri"/>
                <a:sym typeface="Calibri"/>
              </a:rPr>
              <a:t>Searches RON to verify mother-child relationship</a:t>
            </a:r>
            <a:endParaRPr sz="700">
              <a:solidFill>
                <a:schemeClr val="dk1"/>
              </a:solidFill>
            </a:endParaRPr>
          </a:p>
        </p:txBody>
      </p:sp>
      <p:pic>
        <p:nvPicPr>
          <p:cNvPr descr="C:\Users\templea3\Desktop\API.PNG" id="648" name="Google Shape;648;p88"/>
          <p:cNvPicPr preferRelativeResize="0"/>
          <p:nvPr/>
        </p:nvPicPr>
        <p:blipFill rotWithShape="1">
          <a:blip r:embed="rId13">
            <a:alphaModFix/>
          </a:blip>
          <a:srcRect b="12265" l="6570" r="8097" t="0"/>
          <a:stretch/>
        </p:blipFill>
        <p:spPr>
          <a:xfrm>
            <a:off x="4777577" y="2026150"/>
            <a:ext cx="207540" cy="222665"/>
          </a:xfrm>
          <a:prstGeom prst="rect">
            <a:avLst/>
          </a:prstGeom>
          <a:noFill/>
          <a:ln>
            <a:noFill/>
          </a:ln>
        </p:spPr>
      </p:pic>
      <p:sp>
        <p:nvSpPr>
          <p:cNvPr id="649" name="Google Shape;649;p88"/>
          <p:cNvSpPr/>
          <p:nvPr/>
        </p:nvSpPr>
        <p:spPr>
          <a:xfrm>
            <a:off x="5303487" y="2030914"/>
            <a:ext cx="341700" cy="149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800">
                <a:solidFill>
                  <a:srgbClr val="44546A"/>
                </a:solidFill>
                <a:latin typeface="Calibri"/>
                <a:ea typeface="Calibri"/>
                <a:cs typeface="Calibri"/>
                <a:sym typeface="Calibri"/>
              </a:rPr>
              <a:t>RON</a:t>
            </a:r>
            <a:endParaRPr sz="1100"/>
          </a:p>
        </p:txBody>
      </p:sp>
      <p:cxnSp>
        <p:nvCxnSpPr>
          <p:cNvPr id="650" name="Google Shape;650;p88"/>
          <p:cNvCxnSpPr/>
          <p:nvPr/>
        </p:nvCxnSpPr>
        <p:spPr>
          <a:xfrm>
            <a:off x="4985117" y="2133666"/>
            <a:ext cx="347100" cy="6000"/>
          </a:xfrm>
          <a:prstGeom prst="straightConnector1">
            <a:avLst/>
          </a:prstGeom>
          <a:noFill/>
          <a:ln cap="flat" cmpd="sng" w="12700">
            <a:solidFill>
              <a:srgbClr val="4472C4"/>
            </a:solidFill>
            <a:prstDash val="dot"/>
            <a:miter lim="800000"/>
            <a:headEnd len="med" w="med" type="stealth"/>
            <a:tailEnd len="med" w="med" type="stealth"/>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89"/>
          <p:cNvSpPr/>
          <p:nvPr/>
        </p:nvSpPr>
        <p:spPr>
          <a:xfrm>
            <a:off x="7857979" y="9285"/>
            <a:ext cx="1748400" cy="6243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Calibri"/>
              <a:ea typeface="Calibri"/>
              <a:cs typeface="Calibri"/>
              <a:sym typeface="Calibri"/>
            </a:endParaRPr>
          </a:p>
        </p:txBody>
      </p:sp>
      <p:cxnSp>
        <p:nvCxnSpPr>
          <p:cNvPr id="657" name="Google Shape;657;p89"/>
          <p:cNvCxnSpPr/>
          <p:nvPr/>
        </p:nvCxnSpPr>
        <p:spPr>
          <a:xfrm flipH="1" rot="10800000">
            <a:off x="2064181" y="2408176"/>
            <a:ext cx="5700000" cy="21300"/>
          </a:xfrm>
          <a:prstGeom prst="straightConnector1">
            <a:avLst/>
          </a:prstGeom>
          <a:noFill/>
          <a:ln cap="flat" cmpd="sng" w="28575">
            <a:solidFill>
              <a:schemeClr val="accent2"/>
            </a:solidFill>
            <a:prstDash val="solid"/>
            <a:miter lim="800000"/>
            <a:headEnd len="sm" w="sm" type="none"/>
            <a:tailEnd len="sm" w="sm" type="none"/>
          </a:ln>
        </p:spPr>
      </p:cxnSp>
      <p:sp>
        <p:nvSpPr>
          <p:cNvPr descr="Image result for signpost icon" id="658" name="Google Shape;658;p89"/>
          <p:cNvSpPr/>
          <p:nvPr/>
        </p:nvSpPr>
        <p:spPr>
          <a:xfrm>
            <a:off x="134494" y="-456495"/>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descr="highway roadsign choice notice street guide crossroads sign traffic signage signs information signpost post pole empty direction idea travel road message way " id="659" name="Google Shape;659;p89"/>
          <p:cNvSpPr/>
          <p:nvPr/>
        </p:nvSpPr>
        <p:spPr>
          <a:xfrm>
            <a:off x="-132577" y="-111986"/>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descr="Image result for finish line icon" id="660" name="Google Shape;660;p89"/>
          <p:cNvSpPr/>
          <p:nvPr/>
        </p:nvSpPr>
        <p:spPr>
          <a:xfrm>
            <a:off x="6476717" y="497455"/>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sp>
        <p:nvSpPr>
          <p:cNvPr descr="Image result for nhs employers" id="661" name="Google Shape;661;p89"/>
          <p:cNvSpPr/>
          <p:nvPr/>
        </p:nvSpPr>
        <p:spPr>
          <a:xfrm>
            <a:off x="3041582" y="-452669"/>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descr="Image result for nhs employers" id="662" name="Google Shape;662;p89"/>
          <p:cNvSpPr/>
          <p:nvPr/>
        </p:nvSpPr>
        <p:spPr>
          <a:xfrm>
            <a:off x="3041582" y="-286583"/>
            <a:ext cx="228600" cy="228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p:txBody>
      </p:sp>
      <p:cxnSp>
        <p:nvCxnSpPr>
          <p:cNvPr id="663" name="Google Shape;663;p89"/>
          <p:cNvCxnSpPr/>
          <p:nvPr/>
        </p:nvCxnSpPr>
        <p:spPr>
          <a:xfrm>
            <a:off x="2072945" y="2429476"/>
            <a:ext cx="0" cy="528600"/>
          </a:xfrm>
          <a:prstGeom prst="straightConnector1">
            <a:avLst/>
          </a:prstGeom>
          <a:noFill/>
          <a:ln cap="flat" cmpd="sng" w="28575">
            <a:solidFill>
              <a:schemeClr val="accent2"/>
            </a:solidFill>
            <a:prstDash val="solid"/>
            <a:miter lim="800000"/>
            <a:headEnd len="sm" w="sm" type="none"/>
            <a:tailEnd len="sm" w="sm" type="none"/>
          </a:ln>
        </p:spPr>
      </p:cxnSp>
      <p:sp>
        <p:nvSpPr>
          <p:cNvPr id="664" name="Google Shape;664;p89"/>
          <p:cNvSpPr/>
          <p:nvPr/>
        </p:nvSpPr>
        <p:spPr>
          <a:xfrm>
            <a:off x="1435125" y="3356063"/>
            <a:ext cx="1177800" cy="257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chemeClr val="dk1"/>
                </a:solidFill>
                <a:latin typeface="Calibri"/>
                <a:ea typeface="Calibri"/>
                <a:cs typeface="Calibri"/>
                <a:sym typeface="Calibri"/>
              </a:rPr>
              <a:t>Establishes pairwise-unique identifier with the GP system </a:t>
            </a:r>
            <a:endParaRPr i="0" sz="700" u="none" cap="none" strike="noStrike">
              <a:solidFill>
                <a:schemeClr val="dk1"/>
              </a:solidFill>
            </a:endParaRPr>
          </a:p>
        </p:txBody>
      </p:sp>
      <p:sp>
        <p:nvSpPr>
          <p:cNvPr id="665" name="Google Shape;665;p89"/>
          <p:cNvSpPr/>
          <p:nvPr/>
        </p:nvSpPr>
        <p:spPr>
          <a:xfrm>
            <a:off x="2399100" y="3127462"/>
            <a:ext cx="1177800" cy="307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chemeClr val="dk1"/>
                </a:solidFill>
                <a:latin typeface="Calibri"/>
                <a:ea typeface="Calibri"/>
                <a:cs typeface="Calibri"/>
                <a:sym typeface="Calibri"/>
              </a:rPr>
              <a:t>Uses her DW to present the signed credentials to the GP system</a:t>
            </a:r>
            <a:endParaRPr i="0" sz="700" u="none" cap="none" strike="noStrike">
              <a:solidFill>
                <a:schemeClr val="dk1"/>
              </a:solidFill>
              <a:latin typeface="Calibri"/>
              <a:ea typeface="Calibri"/>
              <a:cs typeface="Calibri"/>
              <a:sym typeface="Calibri"/>
            </a:endParaRPr>
          </a:p>
        </p:txBody>
      </p:sp>
      <p:cxnSp>
        <p:nvCxnSpPr>
          <p:cNvPr id="666" name="Google Shape;666;p89"/>
          <p:cNvCxnSpPr/>
          <p:nvPr/>
        </p:nvCxnSpPr>
        <p:spPr>
          <a:xfrm flipH="1">
            <a:off x="3051880" y="2429476"/>
            <a:ext cx="5700" cy="307500"/>
          </a:xfrm>
          <a:prstGeom prst="straightConnector1">
            <a:avLst/>
          </a:prstGeom>
          <a:noFill/>
          <a:ln cap="flat" cmpd="sng" w="28575">
            <a:solidFill>
              <a:schemeClr val="accent2"/>
            </a:solidFill>
            <a:prstDash val="solid"/>
            <a:miter lim="800000"/>
            <a:headEnd len="sm" w="sm" type="none"/>
            <a:tailEnd len="sm" w="sm" type="none"/>
          </a:ln>
        </p:spPr>
      </p:cxnSp>
      <p:sp>
        <p:nvSpPr>
          <p:cNvPr id="667" name="Google Shape;667;p89"/>
          <p:cNvSpPr txBox="1"/>
          <p:nvPr>
            <p:ph type="title"/>
          </p:nvPr>
        </p:nvSpPr>
        <p:spPr>
          <a:xfrm>
            <a:off x="94650" y="166675"/>
            <a:ext cx="7639200" cy="3306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Clr>
                <a:schemeClr val="dk1"/>
              </a:buClr>
              <a:buSzPts val="2100"/>
              <a:buFont typeface="Calibri"/>
              <a:buNone/>
            </a:pPr>
            <a:br>
              <a:rPr b="1" lang="en-GB" sz="2100"/>
            </a:br>
            <a:r>
              <a:rPr b="1" lang="en-GB" sz="2100"/>
              <a:t>9</a:t>
            </a:r>
            <a:r>
              <a:rPr b="1" lang="en-GB" sz="2100"/>
              <a:t>.</a:t>
            </a:r>
            <a:r>
              <a:rPr b="1" lang="en-GB" sz="2100"/>
              <a:t>3 Lisa</a:t>
            </a:r>
            <a:r>
              <a:rPr b="1" lang="en-GB" sz="2100"/>
              <a:t> uses her credentials to access Eddie’s GP record</a:t>
            </a:r>
            <a:endParaRPr b="1" sz="1200"/>
          </a:p>
        </p:txBody>
      </p:sp>
      <p:cxnSp>
        <p:nvCxnSpPr>
          <p:cNvPr id="668" name="Google Shape;668;p89"/>
          <p:cNvCxnSpPr/>
          <p:nvPr/>
        </p:nvCxnSpPr>
        <p:spPr>
          <a:xfrm>
            <a:off x="7132691" y="2411107"/>
            <a:ext cx="0" cy="528600"/>
          </a:xfrm>
          <a:prstGeom prst="straightConnector1">
            <a:avLst/>
          </a:prstGeom>
          <a:noFill/>
          <a:ln cap="flat" cmpd="sng" w="28575">
            <a:solidFill>
              <a:schemeClr val="accent2"/>
            </a:solidFill>
            <a:prstDash val="solid"/>
            <a:miter lim="800000"/>
            <a:headEnd len="sm" w="sm" type="none"/>
            <a:tailEnd len="sm" w="sm" type="none"/>
          </a:ln>
        </p:spPr>
      </p:cxnSp>
      <p:cxnSp>
        <p:nvCxnSpPr>
          <p:cNvPr id="669" name="Google Shape;669;p89"/>
          <p:cNvCxnSpPr/>
          <p:nvPr/>
        </p:nvCxnSpPr>
        <p:spPr>
          <a:xfrm>
            <a:off x="3294676" y="1900974"/>
            <a:ext cx="0" cy="528600"/>
          </a:xfrm>
          <a:prstGeom prst="straightConnector1">
            <a:avLst/>
          </a:prstGeom>
          <a:noFill/>
          <a:ln cap="flat" cmpd="sng" w="28575">
            <a:solidFill>
              <a:schemeClr val="accent2"/>
            </a:solidFill>
            <a:prstDash val="solid"/>
            <a:miter lim="800000"/>
            <a:headEnd len="sm" w="sm" type="none"/>
            <a:tailEnd len="sm" w="sm" type="none"/>
          </a:ln>
        </p:spPr>
      </p:cxnSp>
      <p:sp>
        <p:nvSpPr>
          <p:cNvPr id="670" name="Google Shape;670;p89"/>
          <p:cNvSpPr/>
          <p:nvPr/>
        </p:nvSpPr>
        <p:spPr>
          <a:xfrm>
            <a:off x="2537194" y="1599414"/>
            <a:ext cx="1456800" cy="162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chemeClr val="dk1"/>
                </a:solidFill>
                <a:latin typeface="Calibri"/>
                <a:ea typeface="Calibri"/>
                <a:cs typeface="Calibri"/>
                <a:sym typeface="Calibri"/>
              </a:rPr>
              <a:t>Uses resolver service to retrieve the DID document from the ITF</a:t>
            </a:r>
            <a:endParaRPr i="0" sz="900" u="none" cap="none" strike="noStrike">
              <a:solidFill>
                <a:schemeClr val="dk2"/>
              </a:solidFill>
              <a:latin typeface="Calibri"/>
              <a:ea typeface="Calibri"/>
              <a:cs typeface="Calibri"/>
              <a:sym typeface="Calibri"/>
            </a:endParaRPr>
          </a:p>
        </p:txBody>
      </p:sp>
      <p:cxnSp>
        <p:nvCxnSpPr>
          <p:cNvPr id="671" name="Google Shape;671;p89"/>
          <p:cNvCxnSpPr/>
          <p:nvPr/>
        </p:nvCxnSpPr>
        <p:spPr>
          <a:xfrm>
            <a:off x="5433967" y="1900973"/>
            <a:ext cx="0" cy="528600"/>
          </a:xfrm>
          <a:prstGeom prst="straightConnector1">
            <a:avLst/>
          </a:prstGeom>
          <a:noFill/>
          <a:ln cap="flat" cmpd="sng" w="28575">
            <a:solidFill>
              <a:schemeClr val="accent2"/>
            </a:solidFill>
            <a:prstDash val="solid"/>
            <a:miter lim="800000"/>
            <a:headEnd len="sm" w="sm" type="none"/>
            <a:tailEnd len="sm" w="sm" type="none"/>
          </a:ln>
        </p:spPr>
      </p:cxnSp>
      <p:sp>
        <p:nvSpPr>
          <p:cNvPr id="672" name="Google Shape;672;p89"/>
          <p:cNvSpPr/>
          <p:nvPr/>
        </p:nvSpPr>
        <p:spPr>
          <a:xfrm>
            <a:off x="5213698" y="1048004"/>
            <a:ext cx="783600" cy="83130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t/>
            </a:r>
            <a:endParaRPr b="1" i="0" sz="900" u="none" cap="none" strike="noStrike">
              <a:solidFill>
                <a:schemeClr val="dk2"/>
              </a:solidFill>
              <a:latin typeface="Calibri"/>
              <a:ea typeface="Calibri"/>
              <a:cs typeface="Calibri"/>
              <a:sym typeface="Calibri"/>
            </a:endParaRPr>
          </a:p>
        </p:txBody>
      </p:sp>
      <p:sp>
        <p:nvSpPr>
          <p:cNvPr id="673" name="Google Shape;673;p89"/>
          <p:cNvSpPr/>
          <p:nvPr/>
        </p:nvSpPr>
        <p:spPr>
          <a:xfrm>
            <a:off x="6440438" y="3474431"/>
            <a:ext cx="1293300" cy="623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chemeClr val="dk1"/>
                </a:solidFill>
                <a:latin typeface="Calibri"/>
                <a:ea typeface="Calibri"/>
                <a:cs typeface="Calibri"/>
                <a:sym typeface="Calibri"/>
              </a:rPr>
              <a:t>Accesses record and complete task (book appointment, order medication, ...etc.)</a:t>
            </a:r>
            <a:endParaRPr sz="700">
              <a:solidFill>
                <a:schemeClr val="dk1"/>
              </a:solidFill>
              <a:latin typeface="Calibri"/>
              <a:ea typeface="Calibri"/>
              <a:cs typeface="Calibri"/>
              <a:sym typeface="Calibri"/>
            </a:endParaRPr>
          </a:p>
        </p:txBody>
      </p:sp>
      <p:pic>
        <p:nvPicPr>
          <p:cNvPr id="674" name="Google Shape;674;p89"/>
          <p:cNvPicPr preferRelativeResize="0"/>
          <p:nvPr/>
        </p:nvPicPr>
        <p:blipFill rotWithShape="1">
          <a:blip r:embed="rId3">
            <a:alphaModFix/>
          </a:blip>
          <a:srcRect b="0" l="0" r="0" t="0"/>
          <a:stretch/>
        </p:blipFill>
        <p:spPr>
          <a:xfrm>
            <a:off x="6969571" y="2979320"/>
            <a:ext cx="251835" cy="455373"/>
          </a:xfrm>
          <a:prstGeom prst="rect">
            <a:avLst/>
          </a:prstGeom>
          <a:noFill/>
          <a:ln>
            <a:noFill/>
          </a:ln>
        </p:spPr>
      </p:pic>
      <p:grpSp>
        <p:nvGrpSpPr>
          <p:cNvPr id="675" name="Google Shape;675;p89"/>
          <p:cNvGrpSpPr/>
          <p:nvPr/>
        </p:nvGrpSpPr>
        <p:grpSpPr>
          <a:xfrm>
            <a:off x="85556" y="1363574"/>
            <a:ext cx="783450" cy="657038"/>
            <a:chOff x="114075" y="2732499"/>
            <a:chExt cx="1044600" cy="876051"/>
          </a:xfrm>
        </p:grpSpPr>
        <p:pic>
          <p:nvPicPr>
            <p:cNvPr id="676" name="Google Shape;676;p89"/>
            <p:cNvPicPr preferRelativeResize="0"/>
            <p:nvPr/>
          </p:nvPicPr>
          <p:blipFill rotWithShape="1">
            <a:blip r:embed="rId4">
              <a:alphaModFix/>
            </a:blip>
            <a:srcRect b="0" l="0" r="0" t="0"/>
            <a:stretch/>
          </p:blipFill>
          <p:spPr>
            <a:xfrm>
              <a:off x="266467" y="2732499"/>
              <a:ext cx="706332" cy="556650"/>
            </a:xfrm>
            <a:prstGeom prst="rect">
              <a:avLst/>
            </a:prstGeom>
            <a:noFill/>
            <a:ln cap="flat" cmpd="sng" w="12700">
              <a:solidFill>
                <a:srgbClr val="6FAED9"/>
              </a:solidFill>
              <a:prstDash val="solid"/>
              <a:miter lim="8000"/>
              <a:headEnd len="sm" w="sm" type="none"/>
              <a:tailEnd len="sm" w="sm" type="none"/>
            </a:ln>
          </p:spPr>
        </p:pic>
        <p:sp>
          <p:nvSpPr>
            <p:cNvPr id="677" name="Google Shape;677;p89"/>
            <p:cNvSpPr txBox="1"/>
            <p:nvPr/>
          </p:nvSpPr>
          <p:spPr>
            <a:xfrm>
              <a:off x="114075" y="3259650"/>
              <a:ext cx="1044600" cy="3489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Calibri"/>
                  <a:ea typeface="Calibri"/>
                  <a:cs typeface="Calibri"/>
                  <a:sym typeface="Calibri"/>
                </a:rPr>
                <a:t>Clinical system</a:t>
              </a:r>
              <a:endParaRPr b="0" i="0" sz="800" u="none" cap="none" strike="noStrike">
                <a:solidFill>
                  <a:srgbClr val="000000"/>
                </a:solidFill>
                <a:latin typeface="Calibri"/>
                <a:ea typeface="Calibri"/>
                <a:cs typeface="Calibri"/>
                <a:sym typeface="Calibri"/>
              </a:endParaRPr>
            </a:p>
          </p:txBody>
        </p:sp>
      </p:grpSp>
      <p:sp>
        <p:nvSpPr>
          <p:cNvPr id="678" name="Google Shape;678;p89"/>
          <p:cNvSpPr/>
          <p:nvPr/>
        </p:nvSpPr>
        <p:spPr>
          <a:xfrm>
            <a:off x="96025" y="1323606"/>
            <a:ext cx="1221600" cy="768900"/>
          </a:xfrm>
          <a:prstGeom prst="rect">
            <a:avLst/>
          </a:prstGeom>
          <a:noFill/>
          <a:ln cap="flat" cmpd="sng" w="12700">
            <a:solidFill>
              <a:srgbClr val="6FAED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679" name="Google Shape;679;p89"/>
          <p:cNvPicPr preferRelativeResize="0"/>
          <p:nvPr/>
        </p:nvPicPr>
        <p:blipFill rotWithShape="1">
          <a:blip r:embed="rId3">
            <a:alphaModFix/>
          </a:blip>
          <a:srcRect b="0" l="0" r="0" t="0"/>
          <a:stretch/>
        </p:blipFill>
        <p:spPr>
          <a:xfrm>
            <a:off x="1947026" y="2940100"/>
            <a:ext cx="251835" cy="455373"/>
          </a:xfrm>
          <a:prstGeom prst="rect">
            <a:avLst/>
          </a:prstGeom>
          <a:noFill/>
          <a:ln>
            <a:noFill/>
          </a:ln>
        </p:spPr>
      </p:pic>
      <p:cxnSp>
        <p:nvCxnSpPr>
          <p:cNvPr id="680" name="Google Shape;680;p89"/>
          <p:cNvCxnSpPr/>
          <p:nvPr/>
        </p:nvCxnSpPr>
        <p:spPr>
          <a:xfrm>
            <a:off x="4555136" y="1865813"/>
            <a:ext cx="9300" cy="555000"/>
          </a:xfrm>
          <a:prstGeom prst="straightConnector1">
            <a:avLst/>
          </a:prstGeom>
          <a:noFill/>
          <a:ln cap="flat" cmpd="sng" w="28575">
            <a:solidFill>
              <a:schemeClr val="accent2"/>
            </a:solidFill>
            <a:prstDash val="solid"/>
            <a:miter lim="800000"/>
            <a:headEnd len="sm" w="sm" type="none"/>
            <a:tailEnd len="sm" w="sm" type="none"/>
          </a:ln>
        </p:spPr>
      </p:cxnSp>
      <p:sp>
        <p:nvSpPr>
          <p:cNvPr id="681" name="Google Shape;681;p89"/>
          <p:cNvSpPr/>
          <p:nvPr/>
        </p:nvSpPr>
        <p:spPr>
          <a:xfrm>
            <a:off x="4035600" y="1373813"/>
            <a:ext cx="1036800" cy="45540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chemeClr val="dk1"/>
                </a:solidFill>
                <a:latin typeface="Calibri"/>
                <a:ea typeface="Calibri"/>
                <a:cs typeface="Calibri"/>
                <a:sym typeface="Calibri"/>
              </a:rPr>
              <a:t>Uses the public key read from the DID document to verify the credentials by using appropriate authentication and authorisation protocols</a:t>
            </a:r>
            <a:endParaRPr i="0" sz="700" u="none" cap="none" strike="noStrike">
              <a:solidFill>
                <a:schemeClr val="dk1"/>
              </a:solidFill>
              <a:latin typeface="Calibri"/>
              <a:ea typeface="Calibri"/>
              <a:cs typeface="Calibri"/>
              <a:sym typeface="Calibri"/>
            </a:endParaRPr>
          </a:p>
        </p:txBody>
      </p:sp>
      <p:pic>
        <p:nvPicPr>
          <p:cNvPr id="682" name="Google Shape;682;p89"/>
          <p:cNvPicPr preferRelativeResize="0"/>
          <p:nvPr/>
        </p:nvPicPr>
        <p:blipFill rotWithShape="1">
          <a:blip r:embed="rId3">
            <a:alphaModFix/>
          </a:blip>
          <a:srcRect b="0" l="0" r="0" t="0"/>
          <a:stretch/>
        </p:blipFill>
        <p:spPr>
          <a:xfrm>
            <a:off x="2919701" y="2704835"/>
            <a:ext cx="251835" cy="455373"/>
          </a:xfrm>
          <a:prstGeom prst="rect">
            <a:avLst/>
          </a:prstGeom>
          <a:noFill/>
          <a:ln>
            <a:noFill/>
          </a:ln>
        </p:spPr>
      </p:pic>
      <p:cxnSp>
        <p:nvCxnSpPr>
          <p:cNvPr id="683" name="Google Shape;683;p89"/>
          <p:cNvCxnSpPr/>
          <p:nvPr/>
        </p:nvCxnSpPr>
        <p:spPr>
          <a:xfrm>
            <a:off x="7761349" y="1875775"/>
            <a:ext cx="0" cy="528600"/>
          </a:xfrm>
          <a:prstGeom prst="straightConnector1">
            <a:avLst/>
          </a:prstGeom>
          <a:noFill/>
          <a:ln cap="flat" cmpd="sng" w="28575">
            <a:solidFill>
              <a:schemeClr val="accent2"/>
            </a:solidFill>
            <a:prstDash val="solid"/>
            <a:miter lim="800000"/>
            <a:headEnd len="sm" w="sm" type="none"/>
            <a:tailEnd len="sm" w="sm" type="none"/>
          </a:ln>
        </p:spPr>
      </p:cxnSp>
      <p:sp>
        <p:nvSpPr>
          <p:cNvPr id="684" name="Google Shape;684;p89"/>
          <p:cNvSpPr/>
          <p:nvPr/>
        </p:nvSpPr>
        <p:spPr>
          <a:xfrm>
            <a:off x="6932670" y="1544948"/>
            <a:ext cx="1456800" cy="36930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chemeClr val="dk1"/>
                </a:solidFill>
                <a:latin typeface="Calibri"/>
                <a:ea typeface="Calibri"/>
                <a:cs typeface="Calibri"/>
                <a:sym typeface="Calibri"/>
              </a:rPr>
              <a:t>Records access and action details in audit trail</a:t>
            </a:r>
            <a:endParaRPr sz="700">
              <a:solidFill>
                <a:schemeClr val="dk1"/>
              </a:solidFill>
              <a:latin typeface="Calibri"/>
              <a:ea typeface="Calibri"/>
              <a:cs typeface="Calibri"/>
              <a:sym typeface="Calibri"/>
            </a:endParaRPr>
          </a:p>
        </p:txBody>
      </p:sp>
      <p:grpSp>
        <p:nvGrpSpPr>
          <p:cNvPr id="685" name="Google Shape;685;p89"/>
          <p:cNvGrpSpPr/>
          <p:nvPr/>
        </p:nvGrpSpPr>
        <p:grpSpPr>
          <a:xfrm>
            <a:off x="0" y="2454038"/>
            <a:ext cx="1400400" cy="1649475"/>
            <a:chOff x="0" y="4567450"/>
            <a:chExt cx="1867200" cy="2199300"/>
          </a:xfrm>
        </p:grpSpPr>
        <p:sp>
          <p:nvSpPr>
            <p:cNvPr id="686" name="Google Shape;686;p89"/>
            <p:cNvSpPr/>
            <p:nvPr/>
          </p:nvSpPr>
          <p:spPr>
            <a:xfrm>
              <a:off x="0" y="4567450"/>
              <a:ext cx="1867200" cy="2199300"/>
            </a:xfrm>
            <a:prstGeom prst="rect">
              <a:avLst/>
            </a:prstGeom>
            <a:noFill/>
            <a:ln cap="flat" cmpd="sng" w="12700">
              <a:solidFill>
                <a:srgbClr val="6FAED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687" name="Google Shape;687;p89"/>
            <p:cNvPicPr preferRelativeResize="0"/>
            <p:nvPr/>
          </p:nvPicPr>
          <p:blipFill rotWithShape="1">
            <a:blip r:embed="rId5">
              <a:alphaModFix/>
            </a:blip>
            <a:srcRect b="0" l="0" r="0" t="0"/>
            <a:stretch/>
          </p:blipFill>
          <p:spPr>
            <a:xfrm>
              <a:off x="127722" y="5876697"/>
              <a:ext cx="455400" cy="649505"/>
            </a:xfrm>
            <a:prstGeom prst="rect">
              <a:avLst/>
            </a:prstGeom>
            <a:noFill/>
            <a:ln cap="flat" cmpd="sng" w="12700">
              <a:solidFill>
                <a:srgbClr val="6FAED9"/>
              </a:solidFill>
              <a:prstDash val="solid"/>
              <a:miter lim="8000"/>
              <a:headEnd len="sm" w="sm" type="none"/>
              <a:tailEnd len="sm" w="sm" type="none"/>
            </a:ln>
          </p:spPr>
        </p:pic>
        <p:sp>
          <p:nvSpPr>
            <p:cNvPr id="688" name="Google Shape;688;p89"/>
            <p:cNvSpPr txBox="1"/>
            <p:nvPr/>
          </p:nvSpPr>
          <p:spPr>
            <a:xfrm>
              <a:off x="719525" y="5858650"/>
              <a:ext cx="1014300" cy="9030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Calibri"/>
                  <a:ea typeface="Calibri"/>
                  <a:cs typeface="Calibri"/>
                  <a:sym typeface="Calibri"/>
                </a:rPr>
                <a:t>Name: Eddie</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Calibri"/>
                  <a:ea typeface="Calibri"/>
                  <a:cs typeface="Calibri"/>
                  <a:sym typeface="Calibri"/>
                </a:rPr>
                <a:t>Role: child</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Calibri"/>
                  <a:ea typeface="Calibri"/>
                  <a:cs typeface="Calibri"/>
                  <a:sym typeface="Calibri"/>
                </a:rPr>
                <a:t>Age: 7 years</a:t>
              </a:r>
              <a:br>
                <a:rPr b="0" i="0" lang="en-GB" sz="900" u="none" cap="none" strike="noStrike">
                  <a:solidFill>
                    <a:schemeClr val="dk2"/>
                  </a:solidFill>
                  <a:latin typeface="Calibri"/>
                  <a:ea typeface="Calibri"/>
                  <a:cs typeface="Calibri"/>
                  <a:sym typeface="Calibri"/>
                </a:rPr>
              </a:br>
              <a:endParaRPr b="0" i="0" sz="1100" u="none" cap="none" strike="noStrike">
                <a:solidFill>
                  <a:srgbClr val="000000"/>
                </a:solidFill>
                <a:latin typeface="Calibri"/>
                <a:ea typeface="Calibri"/>
                <a:cs typeface="Calibri"/>
                <a:sym typeface="Calibri"/>
              </a:endParaRPr>
            </a:p>
          </p:txBody>
        </p:sp>
        <p:sp>
          <p:nvSpPr>
            <p:cNvPr id="689" name="Google Shape;689;p89"/>
            <p:cNvSpPr txBox="1"/>
            <p:nvPr/>
          </p:nvSpPr>
          <p:spPr>
            <a:xfrm>
              <a:off x="757000" y="4709400"/>
              <a:ext cx="899400" cy="6774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1" i="0" lang="en-GB" sz="800" u="none" cap="none" strike="noStrike">
                  <a:solidFill>
                    <a:schemeClr val="dk1"/>
                  </a:solidFill>
                  <a:latin typeface="Calibri"/>
                  <a:ea typeface="Calibri"/>
                  <a:cs typeface="Calibri"/>
                  <a:sym typeface="Calibri"/>
                </a:rPr>
                <a:t>Name: </a:t>
              </a:r>
              <a:r>
                <a:rPr lang="en-GB" sz="800">
                  <a:solidFill>
                    <a:schemeClr val="dk1"/>
                  </a:solidFill>
                  <a:latin typeface="Calibri"/>
                  <a:ea typeface="Calibri"/>
                  <a:cs typeface="Calibri"/>
                  <a:sym typeface="Calibri"/>
                </a:rPr>
                <a:t>Lisa</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1" i="0" lang="en-GB" sz="800" u="none" cap="none" strike="noStrike">
                  <a:solidFill>
                    <a:schemeClr val="dk1"/>
                  </a:solidFill>
                  <a:latin typeface="Calibri"/>
                  <a:ea typeface="Calibri"/>
                  <a:cs typeface="Calibri"/>
                  <a:sym typeface="Calibri"/>
                </a:rPr>
                <a:t>Role: </a:t>
              </a:r>
              <a:r>
                <a:rPr b="0" i="0" lang="en-GB" sz="800" u="none" cap="none" strike="noStrike">
                  <a:solidFill>
                    <a:schemeClr val="dk1"/>
                  </a:solidFill>
                  <a:latin typeface="Calibri"/>
                  <a:ea typeface="Calibri"/>
                  <a:cs typeface="Calibri"/>
                  <a:sym typeface="Calibri"/>
                </a:rPr>
                <a:t>Birth</a:t>
              </a:r>
              <a:r>
                <a:rPr b="1" i="0" lang="en-GB" sz="800" u="none" cap="none" strike="noStrike">
                  <a:solidFill>
                    <a:schemeClr val="dk1"/>
                  </a:solidFill>
                  <a:latin typeface="Calibri"/>
                  <a:ea typeface="Calibri"/>
                  <a:cs typeface="Calibri"/>
                  <a:sym typeface="Calibri"/>
                </a:rPr>
                <a:t> </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chemeClr val="dk1"/>
                  </a:solidFill>
                  <a:latin typeface="Calibri"/>
                  <a:ea typeface="Calibri"/>
                  <a:cs typeface="Calibri"/>
                  <a:sym typeface="Calibri"/>
                </a:rPr>
                <a:t>mother</a:t>
              </a:r>
              <a:endParaRPr b="0" i="0" sz="1100" u="none" cap="none" strike="noStrike">
                <a:solidFill>
                  <a:srgbClr val="000000"/>
                </a:solidFill>
                <a:latin typeface="Calibri"/>
                <a:ea typeface="Calibri"/>
                <a:cs typeface="Calibri"/>
                <a:sym typeface="Calibri"/>
              </a:endParaRPr>
            </a:p>
          </p:txBody>
        </p:sp>
        <p:pic>
          <p:nvPicPr>
            <p:cNvPr id="690" name="Google Shape;690;p89"/>
            <p:cNvPicPr preferRelativeResize="0"/>
            <p:nvPr/>
          </p:nvPicPr>
          <p:blipFill rotWithShape="1">
            <a:blip r:embed="rId6">
              <a:alphaModFix/>
            </a:blip>
            <a:srcRect b="0" l="0" r="0" t="0"/>
            <a:stretch/>
          </p:blipFill>
          <p:spPr>
            <a:xfrm>
              <a:off x="100275" y="4755550"/>
              <a:ext cx="542475" cy="723300"/>
            </a:xfrm>
            <a:prstGeom prst="rect">
              <a:avLst/>
            </a:prstGeom>
            <a:noFill/>
            <a:ln>
              <a:noFill/>
            </a:ln>
          </p:spPr>
        </p:pic>
      </p:grpSp>
      <p:sp>
        <p:nvSpPr>
          <p:cNvPr id="691" name="Google Shape;691;p89"/>
          <p:cNvSpPr/>
          <p:nvPr/>
        </p:nvSpPr>
        <p:spPr>
          <a:xfrm>
            <a:off x="1491338" y="4664381"/>
            <a:ext cx="7190100" cy="345000"/>
          </a:xfrm>
          <a:prstGeom prst="rect">
            <a:avLst/>
          </a:prstGeom>
          <a:solidFill>
            <a:schemeClr val="lt1"/>
          </a:solidFill>
          <a:ln cap="flat" cmpd="sng" w="2857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A86E8"/>
              </a:solidFill>
            </a:endParaRPr>
          </a:p>
        </p:txBody>
      </p:sp>
      <p:sp>
        <p:nvSpPr>
          <p:cNvPr id="692" name="Google Shape;692;p89"/>
          <p:cNvSpPr txBox="1"/>
          <p:nvPr/>
        </p:nvSpPr>
        <p:spPr>
          <a:xfrm>
            <a:off x="196144" y="4421681"/>
            <a:ext cx="806100" cy="6465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GB" sz="1100">
                <a:latin typeface="Calibri"/>
                <a:ea typeface="Calibri"/>
                <a:cs typeface="Calibri"/>
                <a:sym typeface="Calibri"/>
              </a:rPr>
              <a:t>Identity trust fabric (ITF)</a:t>
            </a:r>
            <a:endParaRPr sz="1100">
              <a:latin typeface="Calibri"/>
              <a:ea typeface="Calibri"/>
              <a:cs typeface="Calibri"/>
              <a:sym typeface="Calibri"/>
            </a:endParaRPr>
          </a:p>
        </p:txBody>
      </p:sp>
      <p:pic>
        <p:nvPicPr>
          <p:cNvPr id="693" name="Google Shape;693;p89"/>
          <p:cNvPicPr preferRelativeResize="0"/>
          <p:nvPr/>
        </p:nvPicPr>
        <p:blipFill>
          <a:blip r:embed="rId7">
            <a:alphaModFix/>
          </a:blip>
          <a:stretch>
            <a:fillRect/>
          </a:stretch>
        </p:blipFill>
        <p:spPr>
          <a:xfrm>
            <a:off x="4474069" y="4708256"/>
            <a:ext cx="864394" cy="257175"/>
          </a:xfrm>
          <a:prstGeom prst="rect">
            <a:avLst/>
          </a:prstGeom>
          <a:noFill/>
          <a:ln>
            <a:noFill/>
          </a:ln>
        </p:spPr>
      </p:pic>
      <p:sp>
        <p:nvSpPr>
          <p:cNvPr id="694" name="Google Shape;694;p89"/>
          <p:cNvSpPr/>
          <p:nvPr/>
        </p:nvSpPr>
        <p:spPr>
          <a:xfrm>
            <a:off x="190669" y="4358569"/>
            <a:ext cx="1081500" cy="749700"/>
          </a:xfrm>
          <a:prstGeom prst="rect">
            <a:avLst/>
          </a:prstGeom>
          <a:noFill/>
          <a:ln cap="flat" cmpd="sng" w="12700">
            <a:solidFill>
              <a:srgbClr val="6FAED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cxnSp>
        <p:nvCxnSpPr>
          <p:cNvPr id="695" name="Google Shape;695;p89"/>
          <p:cNvCxnSpPr/>
          <p:nvPr/>
        </p:nvCxnSpPr>
        <p:spPr>
          <a:xfrm flipH="1" rot="10800000">
            <a:off x="3621169" y="1854600"/>
            <a:ext cx="14100" cy="2810100"/>
          </a:xfrm>
          <a:prstGeom prst="straightConnector1">
            <a:avLst/>
          </a:prstGeom>
          <a:noFill/>
          <a:ln cap="flat" cmpd="sng" w="9525">
            <a:solidFill>
              <a:schemeClr val="dk2"/>
            </a:solidFill>
            <a:prstDash val="dot"/>
            <a:round/>
            <a:headEnd len="med" w="med" type="none"/>
            <a:tailEnd len="med" w="med" type="triangle"/>
          </a:ln>
        </p:spPr>
      </p:cxnSp>
      <p:sp>
        <p:nvSpPr>
          <p:cNvPr id="696" name="Google Shape;696;p89"/>
          <p:cNvSpPr txBox="1"/>
          <p:nvPr/>
        </p:nvSpPr>
        <p:spPr>
          <a:xfrm>
            <a:off x="2226377" y="3705000"/>
            <a:ext cx="1350600" cy="569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GB" sz="700">
                <a:latin typeface="Calibri"/>
                <a:ea typeface="Calibri"/>
                <a:cs typeface="Calibri"/>
                <a:sym typeface="Calibri"/>
              </a:rPr>
              <a:t>If the credentials are stored in an agent in the cloud, this step presents the reference to retrieve the credentials</a:t>
            </a:r>
            <a:endParaRPr sz="700">
              <a:latin typeface="Calibri"/>
              <a:ea typeface="Calibri"/>
              <a:cs typeface="Calibri"/>
              <a:sym typeface="Calibri"/>
            </a:endParaRPr>
          </a:p>
        </p:txBody>
      </p:sp>
      <p:cxnSp>
        <p:nvCxnSpPr>
          <p:cNvPr id="697" name="Google Shape;697;p89"/>
          <p:cNvCxnSpPr/>
          <p:nvPr/>
        </p:nvCxnSpPr>
        <p:spPr>
          <a:xfrm>
            <a:off x="2988038" y="3491962"/>
            <a:ext cx="7200" cy="314700"/>
          </a:xfrm>
          <a:prstGeom prst="straightConnector1">
            <a:avLst/>
          </a:prstGeom>
          <a:noFill/>
          <a:ln cap="flat" cmpd="sng" w="9525">
            <a:solidFill>
              <a:schemeClr val="dk2"/>
            </a:solidFill>
            <a:prstDash val="dot"/>
            <a:round/>
            <a:headEnd len="med" w="med" type="none"/>
            <a:tailEnd len="med" w="med" type="none"/>
          </a:ln>
        </p:spPr>
      </p:cxnSp>
      <p:sp>
        <p:nvSpPr>
          <p:cNvPr id="698" name="Google Shape;698;p89"/>
          <p:cNvSpPr/>
          <p:nvPr/>
        </p:nvSpPr>
        <p:spPr>
          <a:xfrm>
            <a:off x="4915575" y="1452750"/>
            <a:ext cx="1036800" cy="45540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chemeClr val="dk1"/>
                </a:solidFill>
                <a:latin typeface="Calibri"/>
                <a:ea typeface="Calibri"/>
                <a:cs typeface="Calibri"/>
                <a:sym typeface="Calibri"/>
              </a:rPr>
              <a:t>If the credentials were stored in an agent in the cloud, the GP system must retrieve and decrypt them first </a:t>
            </a:r>
            <a:endParaRPr i="0" sz="700" u="none" cap="none" strike="noStrike">
              <a:solidFill>
                <a:schemeClr val="dk1"/>
              </a:solidFill>
              <a:latin typeface="Calibri"/>
              <a:ea typeface="Calibri"/>
              <a:cs typeface="Calibri"/>
              <a:sym typeface="Calibri"/>
            </a:endParaRPr>
          </a:p>
        </p:txBody>
      </p:sp>
      <p:cxnSp>
        <p:nvCxnSpPr>
          <p:cNvPr id="699" name="Google Shape;699;p89"/>
          <p:cNvCxnSpPr/>
          <p:nvPr/>
        </p:nvCxnSpPr>
        <p:spPr>
          <a:xfrm>
            <a:off x="6291217" y="1900973"/>
            <a:ext cx="0" cy="528600"/>
          </a:xfrm>
          <a:prstGeom prst="straightConnector1">
            <a:avLst/>
          </a:prstGeom>
          <a:noFill/>
          <a:ln cap="flat" cmpd="sng" w="28575">
            <a:solidFill>
              <a:schemeClr val="accent2"/>
            </a:solidFill>
            <a:prstDash val="solid"/>
            <a:miter lim="800000"/>
            <a:headEnd len="sm" w="sm" type="none"/>
            <a:tailEnd len="sm" w="sm" type="none"/>
          </a:ln>
        </p:spPr>
      </p:cxnSp>
      <p:sp>
        <p:nvSpPr>
          <p:cNvPr id="700" name="Google Shape;700;p89"/>
          <p:cNvSpPr/>
          <p:nvPr/>
        </p:nvSpPr>
        <p:spPr>
          <a:xfrm>
            <a:off x="5830631" y="1410413"/>
            <a:ext cx="1036800" cy="455400"/>
          </a:xfrm>
          <a:prstGeom prst="rect">
            <a:avLst/>
          </a:prstGeom>
          <a:noFill/>
          <a:ln>
            <a:noFill/>
          </a:ln>
        </p:spPr>
        <p:txBody>
          <a:bodyPr anchorCtr="0" anchor="b"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lang="en-GB" sz="700">
                <a:solidFill>
                  <a:schemeClr val="dk1"/>
                </a:solidFill>
                <a:latin typeface="Calibri"/>
                <a:ea typeface="Calibri"/>
                <a:cs typeface="Calibri"/>
                <a:sym typeface="Calibri"/>
              </a:rPr>
              <a:t>Grants </a:t>
            </a:r>
            <a:r>
              <a:rPr lang="en-GB" sz="700">
                <a:solidFill>
                  <a:schemeClr val="dk1"/>
                </a:solidFill>
                <a:latin typeface="Calibri"/>
                <a:ea typeface="Calibri"/>
                <a:cs typeface="Calibri"/>
                <a:sym typeface="Calibri"/>
              </a:rPr>
              <a:t>Lisa</a:t>
            </a:r>
            <a:r>
              <a:rPr lang="en-GB" sz="700">
                <a:solidFill>
                  <a:schemeClr val="dk1"/>
                </a:solidFill>
                <a:latin typeface="Calibri"/>
                <a:ea typeface="Calibri"/>
                <a:cs typeface="Calibri"/>
                <a:sym typeface="Calibri"/>
              </a:rPr>
              <a:t> access to Eddie’s record</a:t>
            </a:r>
            <a:endParaRPr i="0" sz="700" u="none" cap="none" strike="noStrike">
              <a:solidFill>
                <a:schemeClr val="dk1"/>
              </a:solidFill>
              <a:latin typeface="Calibri"/>
              <a:ea typeface="Calibri"/>
              <a:cs typeface="Calibri"/>
              <a:sym typeface="Calibri"/>
            </a:endParaRPr>
          </a:p>
        </p:txBody>
      </p:sp>
      <p:grpSp>
        <p:nvGrpSpPr>
          <p:cNvPr id="701" name="Google Shape;701;p89"/>
          <p:cNvGrpSpPr/>
          <p:nvPr/>
        </p:nvGrpSpPr>
        <p:grpSpPr>
          <a:xfrm>
            <a:off x="5015609" y="894557"/>
            <a:ext cx="547843" cy="409477"/>
            <a:chOff x="10377825" y="3633400"/>
            <a:chExt cx="715200" cy="757450"/>
          </a:xfrm>
        </p:grpSpPr>
        <p:pic>
          <p:nvPicPr>
            <p:cNvPr id="702" name="Google Shape;702;p89"/>
            <p:cNvPicPr preferRelativeResize="0"/>
            <p:nvPr/>
          </p:nvPicPr>
          <p:blipFill rotWithShape="1">
            <a:blip r:embed="rId8">
              <a:alphaModFix/>
            </a:blip>
            <a:srcRect b="0" l="0" r="0" t="0"/>
            <a:stretch/>
          </p:blipFill>
          <p:spPr>
            <a:xfrm>
              <a:off x="10448500" y="3633400"/>
              <a:ext cx="352784" cy="414357"/>
            </a:xfrm>
            <a:prstGeom prst="rect">
              <a:avLst/>
            </a:prstGeom>
            <a:noFill/>
            <a:ln>
              <a:noFill/>
            </a:ln>
          </p:spPr>
        </p:pic>
        <p:sp>
          <p:nvSpPr>
            <p:cNvPr id="703" name="Google Shape;703;p89"/>
            <p:cNvSpPr txBox="1"/>
            <p:nvPr/>
          </p:nvSpPr>
          <p:spPr>
            <a:xfrm>
              <a:off x="10377825" y="3963650"/>
              <a:ext cx="715200" cy="4272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Calibri"/>
                  <a:ea typeface="Calibri"/>
                  <a:cs typeface="Calibri"/>
                  <a:sym typeface="Calibri"/>
                </a:rPr>
                <a:t>Digital vault</a:t>
              </a:r>
              <a:endParaRPr b="0" i="0" sz="600" u="none" cap="none" strike="noStrike">
                <a:solidFill>
                  <a:srgbClr val="000000"/>
                </a:solidFill>
                <a:latin typeface="Calibri"/>
                <a:ea typeface="Calibri"/>
                <a:cs typeface="Calibri"/>
                <a:sym typeface="Calibri"/>
              </a:endParaRPr>
            </a:p>
          </p:txBody>
        </p:sp>
      </p:grpSp>
      <p:pic>
        <p:nvPicPr>
          <p:cNvPr id="704" name="Google Shape;704;p89"/>
          <p:cNvPicPr preferRelativeResize="0"/>
          <p:nvPr/>
        </p:nvPicPr>
        <p:blipFill>
          <a:blip r:embed="rId9">
            <a:alphaModFix/>
          </a:blip>
          <a:stretch>
            <a:fillRect/>
          </a:stretch>
        </p:blipFill>
        <p:spPr>
          <a:xfrm>
            <a:off x="5476974" y="951581"/>
            <a:ext cx="547850" cy="29636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0"/>
          <p:cNvSpPr txBox="1"/>
          <p:nvPr>
            <p:ph idx="1" type="body"/>
          </p:nvPr>
        </p:nvSpPr>
        <p:spPr>
          <a:xfrm>
            <a:off x="311700" y="842475"/>
            <a:ext cx="8520600" cy="4160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424242"/>
              </a:buClr>
              <a:buSzPts val="1200"/>
              <a:buChar char="●"/>
            </a:pPr>
            <a:r>
              <a:rPr lang="en-GB" sz="1200">
                <a:solidFill>
                  <a:srgbClr val="424242"/>
                </a:solidFill>
                <a:highlight>
                  <a:srgbClr val="FFFFFF"/>
                </a:highlight>
              </a:rPr>
              <a:t>Step 3 (DID with IdC) — Store: The wallet creates an encrypted envelope that contains:</a:t>
            </a:r>
            <a:endParaRPr sz="1200">
              <a:solidFill>
                <a:srgbClr val="424242"/>
              </a:solidFill>
              <a:highlight>
                <a:srgbClr val="FFFFFF"/>
              </a:highlight>
            </a:endParaRPr>
          </a:p>
          <a:p>
            <a:pPr indent="-304800" lvl="1" marL="914400" rtl="0" algn="l">
              <a:spcBef>
                <a:spcPts val="0"/>
              </a:spcBef>
              <a:spcAft>
                <a:spcPts val="0"/>
              </a:spcAft>
              <a:buClr>
                <a:srgbClr val="424242"/>
              </a:buClr>
              <a:buSzPts val="1200"/>
              <a:buChar char="○"/>
            </a:pPr>
            <a:r>
              <a:rPr lang="en-GB" sz="1200">
                <a:solidFill>
                  <a:srgbClr val="424242"/>
                </a:solidFill>
                <a:highlight>
                  <a:srgbClr val="FFFFFF"/>
                </a:highlight>
              </a:rPr>
              <a:t>The reference address of the public key and the related credential hash records on the ITF</a:t>
            </a:r>
            <a:endParaRPr sz="1200">
              <a:solidFill>
                <a:srgbClr val="424242"/>
              </a:solidFill>
              <a:highlight>
                <a:srgbClr val="FFFFFF"/>
              </a:highlight>
            </a:endParaRPr>
          </a:p>
          <a:p>
            <a:pPr indent="-304800" lvl="1" marL="914400" rtl="0" algn="l">
              <a:spcBef>
                <a:spcPts val="0"/>
              </a:spcBef>
              <a:spcAft>
                <a:spcPts val="0"/>
              </a:spcAft>
              <a:buClr>
                <a:srgbClr val="424242"/>
              </a:buClr>
              <a:buSzPts val="1200"/>
              <a:buChar char="○"/>
            </a:pPr>
            <a:r>
              <a:rPr lang="en-GB" sz="1200">
                <a:solidFill>
                  <a:srgbClr val="424242"/>
                </a:solidFill>
                <a:highlight>
                  <a:srgbClr val="FFFFFF"/>
                </a:highlight>
              </a:rPr>
              <a:t>Other profile attributes and the reference addresses of their hash records</a:t>
            </a:r>
            <a:endParaRPr sz="1200">
              <a:solidFill>
                <a:srgbClr val="424242"/>
              </a:solidFill>
              <a:highlight>
                <a:srgbClr val="FFFFFF"/>
              </a:highlight>
            </a:endParaRPr>
          </a:p>
          <a:p>
            <a:pPr indent="-304800" lvl="1" marL="914400" rtl="0" algn="l">
              <a:spcBef>
                <a:spcPts val="0"/>
              </a:spcBef>
              <a:spcAft>
                <a:spcPts val="0"/>
              </a:spcAft>
              <a:buClr>
                <a:srgbClr val="424242"/>
              </a:buClr>
              <a:buSzPts val="1200"/>
              <a:buChar char="○"/>
            </a:pPr>
            <a:r>
              <a:rPr lang="en-GB" sz="1200">
                <a:solidFill>
                  <a:srgbClr val="424242"/>
                </a:solidFill>
                <a:highlight>
                  <a:srgbClr val="FFFFFF"/>
                </a:highlight>
              </a:rPr>
              <a:t>Their corresponding certification records on the ITF</a:t>
            </a:r>
            <a:endParaRPr sz="1200">
              <a:solidFill>
                <a:srgbClr val="424242"/>
              </a:solidFill>
              <a:highlight>
                <a:srgbClr val="FFFFFF"/>
              </a:highlight>
            </a:endParaRPr>
          </a:p>
          <a:p>
            <a:pPr indent="-304800" lvl="0" marL="457200" rtl="0" algn="l">
              <a:spcBef>
                <a:spcPts val="0"/>
              </a:spcBef>
              <a:spcAft>
                <a:spcPts val="0"/>
              </a:spcAft>
              <a:buClr>
                <a:srgbClr val="424242"/>
              </a:buClr>
              <a:buSzPts val="1200"/>
              <a:buChar char="●"/>
            </a:pPr>
            <a:r>
              <a:rPr lang="en-GB" sz="1200">
                <a:solidFill>
                  <a:srgbClr val="424242"/>
                </a:solidFill>
                <a:highlight>
                  <a:srgbClr val="FFFFFF"/>
                </a:highlight>
              </a:rPr>
              <a:t>The envelope's content is, first, signed using the wallet private key and then, encrypted with a symmetric key that is maintained on the wallet. The symmetric key can be simply a passcode. The encrypted envelope is then stored in the IdC environment for later retrieval. The wallet receives a reference to the envelope storage location (the envelope reference address) for future use. This reference address represents the decentralized identity.</a:t>
            </a:r>
            <a:endParaRPr sz="1200">
              <a:solidFill>
                <a:srgbClr val="424242"/>
              </a:solidFill>
              <a:highlight>
                <a:srgbClr val="FFFFFF"/>
              </a:highlight>
            </a:endParaRPr>
          </a:p>
          <a:p>
            <a:pPr indent="-304800" lvl="0" marL="457200" rtl="0" algn="l">
              <a:spcBef>
                <a:spcPts val="0"/>
              </a:spcBef>
              <a:spcAft>
                <a:spcPts val="0"/>
              </a:spcAft>
              <a:buClr>
                <a:srgbClr val="424242"/>
              </a:buClr>
              <a:buSzPts val="1200"/>
              <a:buChar char="●"/>
            </a:pPr>
            <a:r>
              <a:rPr lang="en-GB" sz="1200">
                <a:solidFill>
                  <a:srgbClr val="424242"/>
                </a:solidFill>
                <a:highlight>
                  <a:srgbClr val="FFFFFF"/>
                </a:highlight>
              </a:rPr>
              <a:t>Step 4 (DID with IdC) — Present: The wallet has to present the identity data for confirmation. At this point, the wallet may or may not have network connectivity. To confirm the identity, the wallet presents the identity data using mechanisms, such as generating a QR code that contains the following information:</a:t>
            </a:r>
            <a:endParaRPr sz="1200">
              <a:solidFill>
                <a:srgbClr val="424242"/>
              </a:solidFill>
              <a:highlight>
                <a:srgbClr val="FFFFFF"/>
              </a:highlight>
            </a:endParaRPr>
          </a:p>
          <a:p>
            <a:pPr indent="-304800" lvl="1" marL="914400" rtl="0" algn="l">
              <a:spcBef>
                <a:spcPts val="0"/>
              </a:spcBef>
              <a:spcAft>
                <a:spcPts val="0"/>
              </a:spcAft>
              <a:buClr>
                <a:srgbClr val="424242"/>
              </a:buClr>
              <a:buSzPts val="1200"/>
              <a:buChar char="○"/>
            </a:pPr>
            <a:r>
              <a:rPr lang="en-GB" sz="1200">
                <a:solidFill>
                  <a:srgbClr val="424242"/>
                </a:solidFill>
                <a:highlight>
                  <a:srgbClr val="FFFFFF"/>
                </a:highlight>
              </a:rPr>
              <a:t>The public key</a:t>
            </a:r>
            <a:endParaRPr sz="1200">
              <a:solidFill>
                <a:srgbClr val="424242"/>
              </a:solidFill>
              <a:highlight>
                <a:srgbClr val="FFFFFF"/>
              </a:highlight>
            </a:endParaRPr>
          </a:p>
          <a:p>
            <a:pPr indent="-304800" lvl="1" marL="914400" rtl="0" algn="l">
              <a:spcBef>
                <a:spcPts val="0"/>
              </a:spcBef>
              <a:spcAft>
                <a:spcPts val="0"/>
              </a:spcAft>
              <a:buClr>
                <a:srgbClr val="424242"/>
              </a:buClr>
              <a:buSzPts val="1200"/>
              <a:buChar char="○"/>
            </a:pPr>
            <a:r>
              <a:rPr lang="en-GB" sz="1200">
                <a:solidFill>
                  <a:srgbClr val="424242"/>
                </a:solidFill>
                <a:highlight>
                  <a:srgbClr val="FFFFFF"/>
                </a:highlight>
              </a:rPr>
              <a:t>The envelope reference address (which was received during the storage process)</a:t>
            </a:r>
            <a:endParaRPr sz="1200">
              <a:solidFill>
                <a:srgbClr val="424242"/>
              </a:solidFill>
              <a:highlight>
                <a:srgbClr val="FFFFFF"/>
              </a:highlight>
            </a:endParaRPr>
          </a:p>
          <a:p>
            <a:pPr indent="-304800" lvl="1" marL="914400" rtl="0" algn="l">
              <a:spcBef>
                <a:spcPts val="0"/>
              </a:spcBef>
              <a:spcAft>
                <a:spcPts val="0"/>
              </a:spcAft>
              <a:buClr>
                <a:srgbClr val="424242"/>
              </a:buClr>
              <a:buSzPts val="1200"/>
              <a:buChar char="○"/>
            </a:pPr>
            <a:r>
              <a:rPr lang="en-GB" sz="1200">
                <a:solidFill>
                  <a:srgbClr val="424242"/>
                </a:solidFill>
                <a:highlight>
                  <a:srgbClr val="FFFFFF"/>
                </a:highlight>
              </a:rPr>
              <a:t>The symmetric key that is needed to decrypt the secure envelope</a:t>
            </a:r>
            <a:endParaRPr sz="1200">
              <a:solidFill>
                <a:srgbClr val="424242"/>
              </a:solidFill>
              <a:highlight>
                <a:srgbClr val="FFFFFF"/>
              </a:highlight>
            </a:endParaRPr>
          </a:p>
          <a:p>
            <a:pPr indent="-304800" lvl="0" marL="457200" rtl="0" algn="l">
              <a:spcBef>
                <a:spcPts val="0"/>
              </a:spcBef>
              <a:spcAft>
                <a:spcPts val="0"/>
              </a:spcAft>
              <a:buClr>
                <a:srgbClr val="424242"/>
              </a:buClr>
              <a:buSzPts val="1200"/>
              <a:buChar char="●"/>
            </a:pPr>
            <a:r>
              <a:rPr lang="en-GB" sz="1200">
                <a:solidFill>
                  <a:srgbClr val="424242"/>
                </a:solidFill>
                <a:highlight>
                  <a:srgbClr val="FFFFFF"/>
                </a:highlight>
              </a:rPr>
              <a:t>The service provider receives the information via mechanisms such as scanning the QR code to capture the data.</a:t>
            </a:r>
            <a:endParaRPr sz="1200">
              <a:solidFill>
                <a:srgbClr val="424242"/>
              </a:solidFill>
              <a:highlight>
                <a:srgbClr val="FFFFFF"/>
              </a:highlight>
            </a:endParaRPr>
          </a:p>
          <a:p>
            <a:pPr indent="-304800" lvl="0" marL="457200" rtl="0" algn="l">
              <a:spcBef>
                <a:spcPts val="0"/>
              </a:spcBef>
              <a:spcAft>
                <a:spcPts val="0"/>
              </a:spcAft>
              <a:buClr>
                <a:srgbClr val="424242"/>
              </a:buClr>
              <a:buSzPts val="1200"/>
              <a:buChar char="●"/>
            </a:pPr>
            <a:r>
              <a:rPr lang="en-GB" sz="1200">
                <a:solidFill>
                  <a:srgbClr val="424242"/>
                </a:solidFill>
                <a:highlight>
                  <a:srgbClr val="FFFFFF"/>
                </a:highlight>
              </a:rPr>
              <a:t>Step 5 (DID with IdC) — Retrieve: The service provider uses the envelope reference address to retrieve the encrypted envelope from the IdC server. Once the envelope is received, the signature is checked by the public key, and then, the symmetric key is used to decrypt and retrieve the envelope's content. The envelope's content is employed to get the hash records of the public key, attributes and certifications from the ITF for verification.</a:t>
            </a:r>
            <a:endParaRPr sz="1200"/>
          </a:p>
        </p:txBody>
      </p:sp>
      <p:sp>
        <p:nvSpPr>
          <p:cNvPr id="710" name="Google Shape;710;p90"/>
          <p:cNvSpPr txBox="1"/>
          <p:nvPr>
            <p:ph type="title"/>
          </p:nvPr>
        </p:nvSpPr>
        <p:spPr>
          <a:xfrm>
            <a:off x="467544" y="267494"/>
            <a:ext cx="7632000" cy="5295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None/>
            </a:pPr>
            <a:r>
              <a:rPr b="1" lang="en-GB" sz="2400">
                <a:solidFill>
                  <a:srgbClr val="000000"/>
                </a:solidFill>
              </a:rPr>
              <a:t>10</a:t>
            </a:r>
            <a:r>
              <a:rPr b="1" lang="en-GB" sz="2400">
                <a:solidFill>
                  <a:srgbClr val="000000"/>
                </a:solidFill>
              </a:rPr>
              <a:t> Further Notes</a:t>
            </a:r>
            <a:endParaRPr b="1" sz="2400">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91"/>
          <p:cNvPicPr preferRelativeResize="0"/>
          <p:nvPr/>
        </p:nvPicPr>
        <p:blipFill>
          <a:blip r:embed="rId3">
            <a:alphaModFix/>
          </a:blip>
          <a:stretch>
            <a:fillRect/>
          </a:stretch>
        </p:blipFill>
        <p:spPr>
          <a:xfrm>
            <a:off x="34150" y="152400"/>
            <a:ext cx="5124125" cy="4738100"/>
          </a:xfrm>
          <a:prstGeom prst="rect">
            <a:avLst/>
          </a:prstGeom>
          <a:noFill/>
          <a:ln>
            <a:noFill/>
          </a:ln>
        </p:spPr>
      </p:pic>
      <p:sp>
        <p:nvSpPr>
          <p:cNvPr id="716" name="Google Shape;716;p91"/>
          <p:cNvSpPr txBox="1"/>
          <p:nvPr/>
        </p:nvSpPr>
        <p:spPr>
          <a:xfrm>
            <a:off x="5106550" y="184725"/>
            <a:ext cx="3997800" cy="371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sz="1200">
                <a:solidFill>
                  <a:schemeClr val="accent2"/>
                </a:solidFill>
                <a:highlight>
                  <a:srgbClr val="FFFFFF"/>
                </a:highlight>
              </a:rPr>
              <a:t>Storing Identity Profile Attributes in the Entity Wallet</a:t>
            </a:r>
            <a:endParaRPr b="1" sz="1200">
              <a:solidFill>
                <a:schemeClr val="accent2"/>
              </a:solidFill>
              <a:highlight>
                <a:srgbClr val="FFFFFF"/>
              </a:highlight>
            </a:endParaRPr>
          </a:p>
          <a:p>
            <a:pPr indent="0" lvl="0" marL="0" rtl="0" algn="l">
              <a:lnSpc>
                <a:spcPct val="115000"/>
              </a:lnSpc>
              <a:spcBef>
                <a:spcPts val="600"/>
              </a:spcBef>
              <a:spcAft>
                <a:spcPts val="0"/>
              </a:spcAft>
              <a:buNone/>
            </a:pPr>
            <a:r>
              <a:rPr lang="en-GB" sz="1200">
                <a:solidFill>
                  <a:srgbClr val="424242"/>
                </a:solidFill>
                <a:highlight>
                  <a:srgbClr val="FFFFFF"/>
                </a:highlight>
              </a:rPr>
              <a:t>In this model, the attributes remain in an identity wallet, which puts the user entities in charge of managing and sharing their information. In this approach, attributes are aggregated, protected and controlled by users in an identity wallet and related services (see Figure 5).</a:t>
            </a:r>
            <a:endParaRPr sz="1200">
              <a:solidFill>
                <a:srgbClr val="424242"/>
              </a:solidFill>
              <a:highlight>
                <a:srgbClr val="FFFFFF"/>
              </a:highlight>
            </a:endParaRPr>
          </a:p>
          <a:p>
            <a:pPr indent="0" lvl="0" marL="0" rtl="0" algn="l">
              <a:lnSpc>
                <a:spcPct val="115000"/>
              </a:lnSpc>
              <a:spcBef>
                <a:spcPts val="1800"/>
              </a:spcBef>
              <a:spcAft>
                <a:spcPts val="1800"/>
              </a:spcAft>
              <a:buNone/>
            </a:pPr>
            <a:r>
              <a:rPr lang="en-GB" sz="1200">
                <a:solidFill>
                  <a:srgbClr val="424242"/>
                </a:solidFill>
                <a:highlight>
                  <a:srgbClr val="FFFFFF"/>
                </a:highlight>
              </a:rPr>
              <a:t>Some argue that this model is better from a privacy perspective as it can reduce the user information footprint in other organizations. However, it increases the administrative load on users that may need ancillary services to reduce the burden and enhance the user experience. Physical wallets (that include driver's license, bank cards, credit cards, health cards or other identification cards) are how people identify themselves in the real world.</a:t>
            </a:r>
            <a:endParaRPr b="1" sz="1200">
              <a:solidFill>
                <a:schemeClr val="accent2"/>
              </a:solidFill>
              <a:highlight>
                <a:srgbClr val="FFFFFF"/>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92"/>
          <p:cNvPicPr preferRelativeResize="0"/>
          <p:nvPr/>
        </p:nvPicPr>
        <p:blipFill>
          <a:blip r:embed="rId3">
            <a:alphaModFix/>
          </a:blip>
          <a:stretch>
            <a:fillRect/>
          </a:stretch>
        </p:blipFill>
        <p:spPr>
          <a:xfrm>
            <a:off x="41549" y="152400"/>
            <a:ext cx="5096412" cy="4838699"/>
          </a:xfrm>
          <a:prstGeom prst="rect">
            <a:avLst/>
          </a:prstGeom>
          <a:noFill/>
          <a:ln>
            <a:noFill/>
          </a:ln>
        </p:spPr>
      </p:pic>
      <p:sp>
        <p:nvSpPr>
          <p:cNvPr id="722" name="Google Shape;722;p92"/>
          <p:cNvSpPr txBox="1"/>
          <p:nvPr/>
        </p:nvSpPr>
        <p:spPr>
          <a:xfrm>
            <a:off x="5106550" y="184725"/>
            <a:ext cx="3997800" cy="3780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GB" sz="1200">
                <a:solidFill>
                  <a:schemeClr val="accent2"/>
                </a:solidFill>
                <a:highlight>
                  <a:srgbClr val="FFFFFF"/>
                </a:highlight>
              </a:rPr>
              <a:t>Storing Identity Profile Attributes in the Issuing Organization</a:t>
            </a:r>
            <a:endParaRPr b="1" sz="1200">
              <a:solidFill>
                <a:schemeClr val="accent2"/>
              </a:solidFill>
              <a:highlight>
                <a:srgbClr val="FFFFFF"/>
              </a:highlight>
            </a:endParaRPr>
          </a:p>
          <a:p>
            <a:pPr indent="0" lvl="0" marL="0" rtl="0" algn="l">
              <a:lnSpc>
                <a:spcPct val="115000"/>
              </a:lnSpc>
              <a:spcBef>
                <a:spcPts val="600"/>
              </a:spcBef>
              <a:spcAft>
                <a:spcPts val="0"/>
              </a:spcAft>
              <a:buNone/>
            </a:pPr>
            <a:r>
              <a:rPr lang="en-GB" sz="1200">
                <a:solidFill>
                  <a:srgbClr val="424242"/>
                </a:solidFill>
                <a:highlight>
                  <a:srgbClr val="FFFFFF"/>
                </a:highlight>
              </a:rPr>
              <a:t>In this model, the attributes remain in the issuing organization, which introduces elements of centralization in the system. In this approach, attributes are stored and protected (but not controlled) in each trusted organization where they originated (see Figure 6).</a:t>
            </a:r>
            <a:endParaRPr sz="1200">
              <a:solidFill>
                <a:srgbClr val="424242"/>
              </a:solidFill>
              <a:highlight>
                <a:srgbClr val="FFFFFF"/>
              </a:highlight>
            </a:endParaRPr>
          </a:p>
          <a:p>
            <a:pPr indent="0" lvl="0" marL="0" rtl="0" algn="l">
              <a:lnSpc>
                <a:spcPct val="115000"/>
              </a:lnSpc>
              <a:spcBef>
                <a:spcPts val="1800"/>
              </a:spcBef>
              <a:spcAft>
                <a:spcPts val="1800"/>
              </a:spcAft>
              <a:buNone/>
            </a:pPr>
            <a:r>
              <a:rPr lang="en-GB" sz="1200">
                <a:solidFill>
                  <a:srgbClr val="424242"/>
                </a:solidFill>
                <a:highlight>
                  <a:srgbClr val="FFFFFF"/>
                </a:highlight>
              </a:rPr>
              <a:t>However, the user entities remain in charge of sharing their information beyond the host organization. This is good from the ease-of-adoption perspective as long as these organizations prevent data aggregation and correlation. That means the organizations have more responsibility to protect the data that they host on users' behalf.</a:t>
            </a:r>
            <a:endParaRPr b="1" sz="1200">
              <a:solidFill>
                <a:schemeClr val="accent2"/>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7"/>
          <p:cNvSpPr txBox="1"/>
          <p:nvPr>
            <p:ph type="ctrTitle"/>
          </p:nvPr>
        </p:nvSpPr>
        <p:spPr>
          <a:xfrm>
            <a:off x="192875" y="49825"/>
            <a:ext cx="8520600" cy="572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b="1" lang="en-GB" sz="2400">
                <a:solidFill>
                  <a:srgbClr val="222222"/>
                </a:solidFill>
              </a:rPr>
              <a:t>3 </a:t>
            </a:r>
            <a:r>
              <a:rPr b="1" lang="en-GB" sz="2400">
                <a:solidFill>
                  <a:srgbClr val="222222"/>
                </a:solidFill>
              </a:rPr>
              <a:t>Verifiable Credentials Approach</a:t>
            </a:r>
            <a:endParaRPr b="1" sz="2400">
              <a:solidFill>
                <a:srgbClr val="222222"/>
              </a:solidFill>
            </a:endParaRPr>
          </a:p>
        </p:txBody>
      </p:sp>
      <p:pic>
        <p:nvPicPr>
          <p:cNvPr id="300" name="Google Shape;300;p57"/>
          <p:cNvPicPr preferRelativeResize="0"/>
          <p:nvPr/>
        </p:nvPicPr>
        <p:blipFill>
          <a:blip r:embed="rId3">
            <a:alphaModFix/>
          </a:blip>
          <a:stretch>
            <a:fillRect/>
          </a:stretch>
        </p:blipFill>
        <p:spPr>
          <a:xfrm>
            <a:off x="1051874" y="1256950"/>
            <a:ext cx="6363324" cy="3786175"/>
          </a:xfrm>
          <a:prstGeom prst="rect">
            <a:avLst/>
          </a:prstGeom>
          <a:noFill/>
          <a:ln>
            <a:noFill/>
          </a:ln>
        </p:spPr>
      </p:pic>
      <p:sp>
        <p:nvSpPr>
          <p:cNvPr id="301" name="Google Shape;301;p57"/>
          <p:cNvSpPr txBox="1"/>
          <p:nvPr/>
        </p:nvSpPr>
        <p:spPr>
          <a:xfrm>
            <a:off x="108325" y="639175"/>
            <a:ext cx="8605200" cy="572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a:solidFill>
                  <a:srgbClr val="323130"/>
                </a:solidFill>
                <a:highlight>
                  <a:srgbClr val="FFFFFF"/>
                </a:highlight>
              </a:rPr>
              <a:t>Certified ‘issuers’ verify a person’s credentials which are then held by an individual in their personal store.  When required these credentials are verified and the holder given access to the information required</a:t>
            </a:r>
            <a:endParaRPr>
              <a:solidFill>
                <a:srgbClr val="323130"/>
              </a:solidFill>
              <a:highlight>
                <a:srgbClr val="FFFFFF"/>
              </a:highlight>
            </a:endParaRPr>
          </a:p>
          <a:p>
            <a:pPr indent="0" lvl="0" marL="0" rtl="0" algn="just">
              <a:spcBef>
                <a:spcPts val="0"/>
              </a:spcBef>
              <a:spcAft>
                <a:spcPts val="0"/>
              </a:spcAft>
              <a:buNone/>
            </a:pPr>
            <a:r>
              <a:t/>
            </a:r>
            <a:endParaRPr>
              <a:solidFill>
                <a:srgbClr val="323130"/>
              </a:solidFill>
              <a:highlight>
                <a:srgbClr val="FFFFFF"/>
              </a:highlight>
            </a:endParaRPr>
          </a:p>
          <a:p>
            <a:pPr indent="0" lvl="0" marL="0" rtl="0" algn="just">
              <a:spcBef>
                <a:spcPts val="0"/>
              </a:spcBef>
              <a:spcAft>
                <a:spcPts val="0"/>
              </a:spcAft>
              <a:buNone/>
            </a:pPr>
            <a:r>
              <a:t/>
            </a:r>
            <a:endParaRPr>
              <a:solidFill>
                <a:srgbClr val="323130"/>
              </a:solidFill>
              <a:highlight>
                <a:srgbClr val="FFFFFF"/>
              </a:highlight>
            </a:endParaRPr>
          </a:p>
          <a:p>
            <a:pPr indent="0" lvl="0" marL="0" rtl="0" algn="just">
              <a:spcBef>
                <a:spcPts val="0"/>
              </a:spcBef>
              <a:spcAft>
                <a:spcPts val="0"/>
              </a:spcAft>
              <a:buNone/>
            </a:pPr>
            <a:r>
              <a:t/>
            </a:r>
            <a:endParaRPr>
              <a:solidFill>
                <a:srgbClr val="323130"/>
              </a:solidFill>
              <a:highlight>
                <a:srgbClr val="FFFFFF"/>
              </a:highlight>
            </a:endParaRPr>
          </a:p>
          <a:p>
            <a:pPr indent="0" lvl="0" marL="0" rtl="0" algn="just">
              <a:spcBef>
                <a:spcPts val="0"/>
              </a:spcBef>
              <a:spcAft>
                <a:spcPts val="0"/>
              </a:spcAft>
              <a:buNone/>
            </a:pPr>
            <a:r>
              <a:t/>
            </a:r>
            <a:endParaRPr>
              <a:solidFill>
                <a:srgbClr val="323130"/>
              </a:solidFill>
              <a:highlight>
                <a:srgbClr val="FFFFFF"/>
              </a:high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93"/>
          <p:cNvPicPr preferRelativeResize="0"/>
          <p:nvPr/>
        </p:nvPicPr>
        <p:blipFill>
          <a:blip r:embed="rId3">
            <a:alphaModFix/>
          </a:blip>
          <a:stretch>
            <a:fillRect/>
          </a:stretch>
        </p:blipFill>
        <p:spPr>
          <a:xfrm>
            <a:off x="307600" y="395288"/>
            <a:ext cx="4429125" cy="4352925"/>
          </a:xfrm>
          <a:prstGeom prst="rect">
            <a:avLst/>
          </a:prstGeom>
          <a:noFill/>
          <a:ln>
            <a:noFill/>
          </a:ln>
        </p:spPr>
      </p:pic>
      <p:sp>
        <p:nvSpPr>
          <p:cNvPr id="728" name="Google Shape;728;p93"/>
          <p:cNvSpPr txBox="1"/>
          <p:nvPr/>
        </p:nvSpPr>
        <p:spPr>
          <a:xfrm>
            <a:off x="5106550" y="73900"/>
            <a:ext cx="3997800" cy="4842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n-GB" sz="1200">
                <a:solidFill>
                  <a:schemeClr val="accent2"/>
                </a:solidFill>
                <a:highlight>
                  <a:srgbClr val="FFFFFF"/>
                </a:highlight>
              </a:rPr>
              <a:t>Decentralized Identity Service</a:t>
            </a:r>
            <a:endParaRPr b="1" sz="1200">
              <a:solidFill>
                <a:schemeClr val="accent2"/>
              </a:solidFill>
              <a:highlight>
                <a:srgbClr val="FFFFFF"/>
              </a:highlight>
            </a:endParaRPr>
          </a:p>
          <a:p>
            <a:pPr indent="0" lvl="0" marL="0" rtl="0" algn="l">
              <a:lnSpc>
                <a:spcPct val="115000"/>
              </a:lnSpc>
              <a:spcBef>
                <a:spcPts val="600"/>
              </a:spcBef>
              <a:spcAft>
                <a:spcPts val="0"/>
              </a:spcAft>
              <a:buNone/>
            </a:pPr>
            <a:r>
              <a:rPr lang="en-GB" sz="1200">
                <a:solidFill>
                  <a:srgbClr val="424242"/>
                </a:solidFill>
                <a:highlight>
                  <a:srgbClr val="FFFFFF"/>
                </a:highlight>
              </a:rPr>
              <a:t>A decentralized identity ecosystem needs DIS to expose identities and attributes in a DIN for the benefit of users and consuming applications</a:t>
            </a:r>
            <a:endParaRPr sz="1200">
              <a:solidFill>
                <a:srgbClr val="424242"/>
              </a:solidFill>
              <a:highlight>
                <a:srgbClr val="FFFFFF"/>
              </a:highlight>
            </a:endParaRPr>
          </a:p>
          <a:p>
            <a:pPr indent="0" lvl="0" marL="0" rtl="0" algn="l">
              <a:lnSpc>
                <a:spcPct val="115000"/>
              </a:lnSpc>
              <a:spcBef>
                <a:spcPts val="1800"/>
              </a:spcBef>
              <a:spcAft>
                <a:spcPts val="0"/>
              </a:spcAft>
              <a:buNone/>
            </a:pPr>
            <a:r>
              <a:rPr lang="en-GB" sz="1200">
                <a:solidFill>
                  <a:srgbClr val="424242"/>
                </a:solidFill>
                <a:highlight>
                  <a:srgbClr val="FFFFFF"/>
                </a:highlight>
              </a:rPr>
              <a:t>These services include:</a:t>
            </a:r>
            <a:endParaRPr sz="1200">
              <a:solidFill>
                <a:srgbClr val="424242"/>
              </a:solidFill>
              <a:highlight>
                <a:srgbClr val="FFFFFF"/>
              </a:highlight>
            </a:endParaRPr>
          </a:p>
          <a:p>
            <a:pPr indent="-304800" lvl="0" marL="457200" rtl="0" algn="l">
              <a:lnSpc>
                <a:spcPct val="100000"/>
              </a:lnSpc>
              <a:spcBef>
                <a:spcPts val="0"/>
              </a:spcBef>
              <a:spcAft>
                <a:spcPts val="0"/>
              </a:spcAft>
              <a:buClr>
                <a:srgbClr val="424242"/>
              </a:buClr>
              <a:buSzPts val="1200"/>
              <a:buChar char="●"/>
            </a:pPr>
            <a:r>
              <a:rPr lang="en-GB" sz="1200">
                <a:solidFill>
                  <a:srgbClr val="424242"/>
                </a:solidFill>
                <a:highlight>
                  <a:srgbClr val="FFFFFF"/>
                </a:highlight>
              </a:rPr>
              <a:t>Decentralized identity wallet: For user entities to establish and maintain DID, including required cryptographic key management capabilities and integration with DIN</a:t>
            </a:r>
            <a:endParaRPr sz="1200">
              <a:solidFill>
                <a:srgbClr val="424242"/>
              </a:solidFill>
              <a:highlight>
                <a:srgbClr val="FFFFFF"/>
              </a:highlight>
            </a:endParaRPr>
          </a:p>
          <a:p>
            <a:pPr indent="-304800" lvl="0" marL="457200" rtl="0" algn="l">
              <a:lnSpc>
                <a:spcPct val="115000"/>
              </a:lnSpc>
              <a:spcBef>
                <a:spcPts val="0"/>
              </a:spcBef>
              <a:spcAft>
                <a:spcPts val="0"/>
              </a:spcAft>
              <a:buClr>
                <a:srgbClr val="424242"/>
              </a:buClr>
              <a:buSzPts val="1200"/>
              <a:buChar char="●"/>
            </a:pPr>
            <a:r>
              <a:rPr lang="en-GB" sz="1200">
                <a:solidFill>
                  <a:srgbClr val="424242"/>
                </a:solidFill>
                <a:highlight>
                  <a:srgbClr val="FFFFFF"/>
                </a:highlight>
              </a:rPr>
              <a:t>Decentralized identity access controller: For users to manage consent as to which attributes should be shared with which organization in return for accessing their services</a:t>
            </a:r>
            <a:endParaRPr sz="1200">
              <a:solidFill>
                <a:srgbClr val="424242"/>
              </a:solidFill>
              <a:highlight>
                <a:srgbClr val="FFFFFF"/>
              </a:highlight>
            </a:endParaRPr>
          </a:p>
          <a:p>
            <a:pPr indent="-304800" lvl="0" marL="457200" rtl="0" algn="l">
              <a:lnSpc>
                <a:spcPct val="115000"/>
              </a:lnSpc>
              <a:spcBef>
                <a:spcPts val="0"/>
              </a:spcBef>
              <a:spcAft>
                <a:spcPts val="0"/>
              </a:spcAft>
              <a:buClr>
                <a:srgbClr val="424242"/>
              </a:buClr>
              <a:buSzPts val="1200"/>
              <a:buChar char="●"/>
            </a:pPr>
            <a:r>
              <a:rPr lang="en-GB" sz="1200">
                <a:solidFill>
                  <a:srgbClr val="424242"/>
                </a:solidFill>
                <a:highlight>
                  <a:srgbClr val="FFFFFF"/>
                </a:highlight>
              </a:rPr>
              <a:t>Decentralized identity claim exchange: For standard claim presentation and verification for users and applications/services to interact with DIN</a:t>
            </a:r>
            <a:endParaRPr sz="1200">
              <a:solidFill>
                <a:srgbClr val="424242"/>
              </a:solidFill>
              <a:highlight>
                <a:srgbClr val="FFFFFF"/>
              </a:highlight>
            </a:endParaRPr>
          </a:p>
          <a:p>
            <a:pPr indent="-304800" lvl="0" marL="457200" rtl="0" algn="l">
              <a:lnSpc>
                <a:spcPct val="115000"/>
              </a:lnSpc>
              <a:spcBef>
                <a:spcPts val="0"/>
              </a:spcBef>
              <a:spcAft>
                <a:spcPts val="0"/>
              </a:spcAft>
              <a:buClr>
                <a:srgbClr val="424242"/>
              </a:buClr>
              <a:buSzPts val="1200"/>
              <a:buChar char="●"/>
            </a:pPr>
            <a:r>
              <a:rPr lang="en-GB" sz="1200">
                <a:solidFill>
                  <a:srgbClr val="424242"/>
                </a:solidFill>
                <a:highlight>
                  <a:srgbClr val="FFFFFF"/>
                </a:highlight>
              </a:rPr>
              <a:t>Decentralized identity adapters: For applications to integrate with a claim exchange and interact with DIN to consume decentralized identity and related attributes</a:t>
            </a:r>
            <a:endParaRPr b="1" sz="1200">
              <a:solidFill>
                <a:schemeClr val="accent2"/>
              </a:solidFill>
              <a:highlight>
                <a:srgbClr val="FFFFFF"/>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2" name="Shape 732"/>
        <p:cNvGrpSpPr/>
        <p:nvPr/>
      </p:nvGrpSpPr>
      <p:grpSpPr>
        <a:xfrm>
          <a:off x="0" y="0"/>
          <a:ext cx="0" cy="0"/>
          <a:chOff x="0" y="0"/>
          <a:chExt cx="0" cy="0"/>
        </a:xfrm>
      </p:grpSpPr>
      <p:sp>
        <p:nvSpPr>
          <p:cNvPr id="733" name="Google Shape;733;p94"/>
          <p:cNvSpPr txBox="1"/>
          <p:nvPr>
            <p:ph type="title"/>
          </p:nvPr>
        </p:nvSpPr>
        <p:spPr>
          <a:xfrm>
            <a:off x="261850" y="12628"/>
            <a:ext cx="76320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sz="2700"/>
              <a:t>The Enterprise Architecture </a:t>
            </a:r>
            <a:r>
              <a:rPr lang="en-GB" sz="2700"/>
              <a:t>principles</a:t>
            </a:r>
            <a:r>
              <a:rPr lang="en-GB" sz="2700"/>
              <a:t> </a:t>
            </a:r>
            <a:endParaRPr sz="2700"/>
          </a:p>
        </p:txBody>
      </p:sp>
      <p:sp>
        <p:nvSpPr>
          <p:cNvPr id="734" name="Google Shape;734;p94"/>
          <p:cNvSpPr txBox="1"/>
          <p:nvPr>
            <p:ph idx="1" type="body"/>
          </p:nvPr>
        </p:nvSpPr>
        <p:spPr>
          <a:xfrm>
            <a:off x="261850" y="884150"/>
            <a:ext cx="8558400" cy="4309800"/>
          </a:xfrm>
          <a:prstGeom prst="rect">
            <a:avLst/>
          </a:prstGeom>
        </p:spPr>
        <p:txBody>
          <a:bodyPr anchorCtr="0" anchor="t" bIns="45700" lIns="91425" spcFirstLastPara="1" rIns="91425" wrap="square" tIns="45700">
            <a:noAutofit/>
          </a:bodyPr>
          <a:lstStyle/>
          <a:p>
            <a:pPr indent="-304800" lvl="0" marL="457200" rtl="0" algn="l">
              <a:lnSpc>
                <a:spcPct val="100000"/>
              </a:lnSpc>
              <a:spcBef>
                <a:spcPts val="0"/>
              </a:spcBef>
              <a:spcAft>
                <a:spcPts val="0"/>
              </a:spcAft>
              <a:buSzPts val="1200"/>
              <a:buAutoNum type="arabicPeriod"/>
            </a:pPr>
            <a:r>
              <a:rPr lang="en-GB" sz="1200"/>
              <a:t>Commission as Platforms/Products over Projects</a:t>
            </a:r>
            <a:endParaRPr sz="1200"/>
          </a:p>
          <a:p>
            <a:pPr indent="-304800" lvl="1" marL="914400" marR="114300" rtl="0" algn="l">
              <a:lnSpc>
                <a:spcPct val="100000"/>
              </a:lnSpc>
              <a:spcBef>
                <a:spcPts val="0"/>
              </a:spcBef>
              <a:spcAft>
                <a:spcPts val="0"/>
              </a:spcAft>
              <a:buClr>
                <a:schemeClr val="dk1"/>
              </a:buClr>
              <a:buSzPts val="1200"/>
              <a:buChar char="–"/>
            </a:pPr>
            <a:r>
              <a:rPr lang="en-GB" sz="700">
                <a:solidFill>
                  <a:schemeClr val="dk1"/>
                </a:solidFill>
                <a:latin typeface="Verdana"/>
                <a:ea typeface="Verdana"/>
                <a:cs typeface="Verdana"/>
                <a:sym typeface="Verdana"/>
              </a:rPr>
              <a:t>Commissioning the standing up of Platforms and Products will ensure the needs of the consumers are met over the lifecycle rather than just the initial period</a:t>
            </a:r>
            <a:endParaRPr sz="1200">
              <a:solidFill>
                <a:schemeClr val="dk1"/>
              </a:solidFill>
            </a:endParaRPr>
          </a:p>
          <a:p>
            <a:pPr indent="-304800" lvl="0" marL="457200" rtl="0" algn="l">
              <a:lnSpc>
                <a:spcPct val="100000"/>
              </a:lnSpc>
              <a:spcBef>
                <a:spcPts val="0"/>
              </a:spcBef>
              <a:spcAft>
                <a:spcPts val="0"/>
              </a:spcAft>
              <a:buSzPts val="1200"/>
              <a:buAutoNum type="arabicPeriod"/>
            </a:pPr>
            <a:r>
              <a:rPr lang="en-GB" sz="1200"/>
              <a:t>Reuse over buy, buy over build</a:t>
            </a:r>
            <a:endParaRPr sz="1200"/>
          </a:p>
          <a:p>
            <a:pPr indent="-304800" lvl="1" marL="914400" rtl="0" algn="l">
              <a:lnSpc>
                <a:spcPct val="100000"/>
              </a:lnSpc>
              <a:spcBef>
                <a:spcPts val="0"/>
              </a:spcBef>
              <a:spcAft>
                <a:spcPts val="0"/>
              </a:spcAft>
              <a:buClr>
                <a:schemeClr val="dk1"/>
              </a:buClr>
              <a:buSzPts val="1200"/>
              <a:buChar char="–"/>
            </a:pPr>
            <a:r>
              <a:rPr lang="en-GB" sz="700">
                <a:solidFill>
                  <a:schemeClr val="dk1"/>
                </a:solidFill>
                <a:latin typeface="Verdana"/>
                <a:ea typeface="Verdana"/>
                <a:cs typeface="Verdana"/>
                <a:sym typeface="Verdana"/>
              </a:rPr>
              <a:t>Business applications, system components and data will be reused wherever possible, purchased as SaaS solutions if necessary and only built if there is a unique requirement that cannot otherwise be fulfilled.</a:t>
            </a:r>
            <a:endParaRPr sz="1200">
              <a:solidFill>
                <a:schemeClr val="dk1"/>
              </a:solidFill>
            </a:endParaRPr>
          </a:p>
          <a:p>
            <a:pPr indent="-304800" lvl="0" marL="457200" rtl="0" algn="l">
              <a:lnSpc>
                <a:spcPct val="100000"/>
              </a:lnSpc>
              <a:spcBef>
                <a:spcPts val="0"/>
              </a:spcBef>
              <a:spcAft>
                <a:spcPts val="0"/>
              </a:spcAft>
              <a:buSzPts val="1200"/>
              <a:buAutoNum type="arabicPeriod"/>
            </a:pPr>
            <a:r>
              <a:rPr lang="en-GB" sz="1200"/>
              <a:t>Design for composability</a:t>
            </a:r>
            <a:r>
              <a:rPr lang="en-GB" sz="1200"/>
              <a:t> </a:t>
            </a:r>
            <a:r>
              <a:rPr lang="en-GB" sz="1200"/>
              <a:t> </a:t>
            </a:r>
            <a:endParaRPr sz="1200"/>
          </a:p>
          <a:p>
            <a:pPr indent="-304800" lvl="1" marL="914400" rtl="0" algn="l">
              <a:lnSpc>
                <a:spcPct val="100000"/>
              </a:lnSpc>
              <a:spcBef>
                <a:spcPts val="0"/>
              </a:spcBef>
              <a:spcAft>
                <a:spcPts val="0"/>
              </a:spcAft>
              <a:buClr>
                <a:schemeClr val="dk1"/>
              </a:buClr>
              <a:buSzPts val="1200"/>
              <a:buChar char="–"/>
            </a:pPr>
            <a:r>
              <a:rPr lang="en-GB" sz="700">
                <a:solidFill>
                  <a:schemeClr val="dk1"/>
                </a:solidFill>
                <a:latin typeface="Verdana"/>
                <a:ea typeface="Verdana"/>
                <a:cs typeface="Verdana"/>
                <a:sym typeface="Verdana"/>
              </a:rPr>
              <a:t>We architect to provide ecosystem aware components that can be selected and rapidly assembled in various combinations to satisfy specific user requirements.</a:t>
            </a:r>
            <a:r>
              <a:rPr lang="en-GB" sz="1200">
                <a:solidFill>
                  <a:schemeClr val="dk1"/>
                </a:solidFill>
              </a:rPr>
              <a:t> </a:t>
            </a:r>
            <a:endParaRPr sz="1200">
              <a:solidFill>
                <a:schemeClr val="dk1"/>
              </a:solidFill>
            </a:endParaRPr>
          </a:p>
          <a:p>
            <a:pPr indent="-304800" lvl="0" marL="457200" rtl="0" algn="l">
              <a:lnSpc>
                <a:spcPct val="100000"/>
              </a:lnSpc>
              <a:spcBef>
                <a:spcPts val="0"/>
              </a:spcBef>
              <a:spcAft>
                <a:spcPts val="0"/>
              </a:spcAft>
              <a:buSzPts val="1200"/>
              <a:buAutoNum type="arabicPeriod"/>
            </a:pPr>
            <a:r>
              <a:rPr lang="en-GB" sz="1200"/>
              <a:t>Automate </a:t>
            </a:r>
            <a:endParaRPr sz="1200"/>
          </a:p>
          <a:p>
            <a:pPr indent="-304800" lvl="1" marL="914400" rtl="0" algn="l">
              <a:lnSpc>
                <a:spcPct val="100000"/>
              </a:lnSpc>
              <a:spcBef>
                <a:spcPts val="0"/>
              </a:spcBef>
              <a:spcAft>
                <a:spcPts val="0"/>
              </a:spcAft>
              <a:buClr>
                <a:schemeClr val="dk1"/>
              </a:buClr>
              <a:buSzPts val="1200"/>
              <a:buChar char="–"/>
            </a:pPr>
            <a:r>
              <a:rPr lang="en-GB" sz="700">
                <a:solidFill>
                  <a:schemeClr val="dk1"/>
                </a:solidFill>
                <a:latin typeface="Verdana"/>
                <a:ea typeface="Verdana"/>
                <a:cs typeface="Verdana"/>
                <a:sym typeface="Verdana"/>
              </a:rPr>
              <a:t>Automation increases time for increased time for value-add work and as a byproduct removes human error, reduces wait times, and increases prevalence of high-quality data.</a:t>
            </a:r>
            <a:endParaRPr sz="700">
              <a:solidFill>
                <a:schemeClr val="dk1"/>
              </a:solidFill>
              <a:latin typeface="Verdana"/>
              <a:ea typeface="Verdana"/>
              <a:cs typeface="Verdana"/>
              <a:sym typeface="Verdana"/>
            </a:endParaRPr>
          </a:p>
          <a:p>
            <a:pPr indent="-304800" lvl="0" marL="457200" rtl="0" algn="l">
              <a:lnSpc>
                <a:spcPct val="100000"/>
              </a:lnSpc>
              <a:spcBef>
                <a:spcPts val="0"/>
              </a:spcBef>
              <a:spcAft>
                <a:spcPts val="0"/>
              </a:spcAft>
              <a:buSzPts val="1200"/>
              <a:buAutoNum type="arabicPeriod"/>
            </a:pPr>
            <a:r>
              <a:rPr lang="en-GB" sz="1200"/>
              <a:t>Be Agile, Learn from Mistakes</a:t>
            </a:r>
            <a:endParaRPr sz="1200"/>
          </a:p>
          <a:p>
            <a:pPr indent="-304800" lvl="1" marL="914400" rtl="0" algn="l">
              <a:lnSpc>
                <a:spcPct val="100000"/>
              </a:lnSpc>
              <a:spcBef>
                <a:spcPts val="0"/>
              </a:spcBef>
              <a:spcAft>
                <a:spcPts val="0"/>
              </a:spcAft>
              <a:buClr>
                <a:schemeClr val="dk1"/>
              </a:buClr>
              <a:buSzPts val="1200"/>
              <a:buChar char="–"/>
            </a:pPr>
            <a:r>
              <a:rPr lang="en-GB" sz="700">
                <a:solidFill>
                  <a:schemeClr val="dk1"/>
                </a:solidFill>
                <a:latin typeface="Verdana"/>
                <a:ea typeface="Verdana"/>
                <a:cs typeface="Verdana"/>
                <a:sym typeface="Verdana"/>
              </a:rPr>
              <a:t>Execute proof of concepts and Value before making investments. Address Risks early, When things don’t work, learn and adapt quickly</a:t>
            </a:r>
            <a:endParaRPr sz="1200">
              <a:solidFill>
                <a:schemeClr val="dk1"/>
              </a:solidFill>
            </a:endParaRPr>
          </a:p>
          <a:p>
            <a:pPr indent="-304800" lvl="0" marL="457200" rtl="0" algn="l">
              <a:lnSpc>
                <a:spcPct val="100000"/>
              </a:lnSpc>
              <a:spcBef>
                <a:spcPts val="0"/>
              </a:spcBef>
              <a:spcAft>
                <a:spcPts val="0"/>
              </a:spcAft>
              <a:buSzPts val="1200"/>
              <a:buAutoNum type="arabicPeriod"/>
            </a:pPr>
            <a:r>
              <a:rPr lang="en-GB" sz="1200"/>
              <a:t>Capture and Act on Insights</a:t>
            </a:r>
            <a:endParaRPr sz="1200"/>
          </a:p>
          <a:p>
            <a:pPr indent="-304800" lvl="1" marL="914400" rtl="0" algn="l">
              <a:lnSpc>
                <a:spcPct val="100000"/>
              </a:lnSpc>
              <a:spcBef>
                <a:spcPts val="0"/>
              </a:spcBef>
              <a:spcAft>
                <a:spcPts val="0"/>
              </a:spcAft>
              <a:buClr>
                <a:schemeClr val="dk1"/>
              </a:buClr>
              <a:buSzPts val="1200"/>
              <a:buChar char="–"/>
            </a:pPr>
            <a:r>
              <a:rPr lang="en-GB" sz="700">
                <a:solidFill>
                  <a:schemeClr val="dk1"/>
                </a:solidFill>
                <a:latin typeface="Verdana"/>
                <a:ea typeface="Verdana"/>
                <a:cs typeface="Verdana"/>
                <a:sym typeface="Verdana"/>
              </a:rPr>
              <a:t>The Digital ecosystem requires rich and complete data sets to improve data-driven decision making, business intelligence and to enable automation and AI.</a:t>
            </a:r>
            <a:endParaRPr sz="700">
              <a:solidFill>
                <a:schemeClr val="dk1"/>
              </a:solidFill>
              <a:latin typeface="Verdana"/>
              <a:ea typeface="Verdana"/>
              <a:cs typeface="Verdana"/>
              <a:sym typeface="Verdana"/>
            </a:endParaRPr>
          </a:p>
          <a:p>
            <a:pPr indent="-304800" lvl="0" marL="457200" rtl="0" algn="l">
              <a:lnSpc>
                <a:spcPct val="100000"/>
              </a:lnSpc>
              <a:spcBef>
                <a:spcPts val="0"/>
              </a:spcBef>
              <a:spcAft>
                <a:spcPts val="0"/>
              </a:spcAft>
              <a:buSzPts val="1200"/>
              <a:buAutoNum type="arabicPeriod"/>
            </a:pPr>
            <a:r>
              <a:rPr lang="en-GB" sz="1200"/>
              <a:t>Design Data to be used as a National asset</a:t>
            </a:r>
            <a:endParaRPr sz="1200"/>
          </a:p>
          <a:p>
            <a:pPr indent="-304800" lvl="1" marL="914400" rtl="0" algn="l">
              <a:lnSpc>
                <a:spcPct val="100000"/>
              </a:lnSpc>
              <a:spcBef>
                <a:spcPts val="0"/>
              </a:spcBef>
              <a:spcAft>
                <a:spcPts val="0"/>
              </a:spcAft>
              <a:buClr>
                <a:schemeClr val="dk1"/>
              </a:buClr>
              <a:buSzPts val="1200"/>
              <a:buChar char="–"/>
            </a:pPr>
            <a:r>
              <a:rPr lang="en-GB" sz="700">
                <a:solidFill>
                  <a:schemeClr val="dk1"/>
                </a:solidFill>
                <a:latin typeface="Verdana"/>
                <a:ea typeface="Verdana"/>
                <a:cs typeface="Verdana"/>
                <a:sym typeface="Verdana"/>
              </a:rPr>
              <a:t>The free exchange of useful data for the benefit of all involved, in particular to patients and families who must be both co-creators and prime beneficiaries no matter where in the country they live or receive care.</a:t>
            </a:r>
            <a:endParaRPr sz="1200">
              <a:solidFill>
                <a:schemeClr val="dk1"/>
              </a:solidFill>
            </a:endParaRPr>
          </a:p>
          <a:p>
            <a:pPr indent="-304800" lvl="0" marL="457200" rtl="0" algn="l">
              <a:lnSpc>
                <a:spcPct val="100000"/>
              </a:lnSpc>
              <a:spcBef>
                <a:spcPts val="0"/>
              </a:spcBef>
              <a:spcAft>
                <a:spcPts val="0"/>
              </a:spcAft>
              <a:buSzPts val="1200"/>
              <a:buAutoNum type="arabicPeriod"/>
            </a:pPr>
            <a:r>
              <a:rPr lang="en-GB" sz="1200"/>
              <a:t>Secure and Compliant by Design</a:t>
            </a:r>
            <a:endParaRPr sz="1200"/>
          </a:p>
          <a:p>
            <a:pPr indent="-304800" lvl="1" marL="914400" rtl="0" algn="l">
              <a:lnSpc>
                <a:spcPct val="100000"/>
              </a:lnSpc>
              <a:spcBef>
                <a:spcPts val="0"/>
              </a:spcBef>
              <a:spcAft>
                <a:spcPts val="0"/>
              </a:spcAft>
              <a:buClr>
                <a:schemeClr val="dk1"/>
              </a:buClr>
              <a:buSzPts val="1200"/>
              <a:buChar char="–"/>
            </a:pPr>
            <a:r>
              <a:rPr lang="en-GB" sz="700">
                <a:solidFill>
                  <a:schemeClr val="dk1"/>
                </a:solidFill>
                <a:latin typeface="Verdana"/>
                <a:ea typeface="Verdana"/>
                <a:cs typeface="Verdana"/>
                <a:sym typeface="Verdana"/>
              </a:rPr>
              <a:t>We must meet our compliance and regulatory obligations, whilst providing a safe and secure environment to maintain trust and availability of services.</a:t>
            </a:r>
            <a:endParaRPr sz="1000">
              <a:solidFill>
                <a:schemeClr val="dk1"/>
              </a:solidFill>
            </a:endParaRPr>
          </a:p>
          <a:p>
            <a:pPr indent="-304800" lvl="0" marL="457200" rtl="0" algn="l">
              <a:lnSpc>
                <a:spcPct val="100000"/>
              </a:lnSpc>
              <a:spcBef>
                <a:spcPts val="0"/>
              </a:spcBef>
              <a:spcAft>
                <a:spcPts val="0"/>
              </a:spcAft>
              <a:buSzPts val="1200"/>
              <a:buAutoNum type="arabicPeriod"/>
            </a:pPr>
            <a:r>
              <a:rPr lang="en-GB" sz="1200"/>
              <a:t>Challenge outdated policy, Enforce where present and correct. </a:t>
            </a:r>
            <a:r>
              <a:rPr lang="en-GB" sz="1200"/>
              <a:t> </a:t>
            </a:r>
            <a:endParaRPr sz="1200"/>
          </a:p>
          <a:p>
            <a:pPr indent="-304800" lvl="1" marL="914400" rtl="0" algn="l">
              <a:lnSpc>
                <a:spcPct val="100000"/>
              </a:lnSpc>
              <a:spcBef>
                <a:spcPts val="0"/>
              </a:spcBef>
              <a:spcAft>
                <a:spcPts val="0"/>
              </a:spcAft>
              <a:buClr>
                <a:schemeClr val="dk1"/>
              </a:buClr>
              <a:buSzPts val="1200"/>
              <a:buChar char="–"/>
            </a:pPr>
            <a:r>
              <a:rPr lang="en-GB" sz="700">
                <a:solidFill>
                  <a:schemeClr val="dk1"/>
                </a:solidFill>
                <a:latin typeface="Verdana"/>
                <a:ea typeface="Verdana"/>
                <a:cs typeface="Verdana"/>
                <a:sym typeface="Verdana"/>
              </a:rPr>
              <a:t>Empower communities of interest to champion or challenge outdated policies so that we can reflect and improve them and drive the right types of behaviour from the grassroots</a:t>
            </a:r>
            <a:endParaRPr sz="1000">
              <a:solidFill>
                <a:schemeClr val="dk1"/>
              </a:solidFill>
            </a:endParaRPr>
          </a:p>
          <a:p>
            <a:pPr indent="-304800" lvl="0" marL="457200" rtl="0" algn="l">
              <a:lnSpc>
                <a:spcPct val="100000"/>
              </a:lnSpc>
              <a:spcBef>
                <a:spcPts val="0"/>
              </a:spcBef>
              <a:spcAft>
                <a:spcPts val="0"/>
              </a:spcAft>
              <a:buSzPts val="1200"/>
              <a:buAutoNum type="arabicPeriod"/>
            </a:pPr>
            <a:r>
              <a:rPr lang="en-GB" sz="1200"/>
              <a:t>Cloud and Internet firs</a:t>
            </a:r>
            <a:r>
              <a:rPr lang="en-GB" sz="1200"/>
              <a:t>t</a:t>
            </a:r>
            <a:r>
              <a:rPr lang="en-GB" sz="1200"/>
              <a:t> </a:t>
            </a:r>
            <a:endParaRPr sz="1200"/>
          </a:p>
          <a:p>
            <a:pPr indent="-323850" lvl="1" marL="914400" marR="114300" rtl="0" algn="l">
              <a:lnSpc>
                <a:spcPct val="100000"/>
              </a:lnSpc>
              <a:spcBef>
                <a:spcPts val="0"/>
              </a:spcBef>
              <a:spcAft>
                <a:spcPts val="0"/>
              </a:spcAft>
              <a:buClr>
                <a:schemeClr val="dk1"/>
              </a:buClr>
              <a:buSzPts val="1500"/>
              <a:buChar char="–"/>
            </a:pPr>
            <a:r>
              <a:rPr lang="en-GB" sz="700">
                <a:solidFill>
                  <a:schemeClr val="dk1"/>
                </a:solidFill>
                <a:latin typeface="Verdana"/>
                <a:ea typeface="Verdana"/>
                <a:cs typeface="Verdana"/>
                <a:sym typeface="Verdana"/>
              </a:rPr>
              <a:t>Making our services available on Cloud and Internet, provide access to services from any location, enables Digital development in the Healthcare Marketplace, and provides focus by reducing distractions from running our own hosting infrastructure.</a:t>
            </a:r>
            <a:endParaRPr sz="15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95"/>
          <p:cNvSpPr txBox="1"/>
          <p:nvPr>
            <p:ph type="title"/>
          </p:nvPr>
        </p:nvSpPr>
        <p:spPr>
          <a:xfrm>
            <a:off x="247400" y="58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a:t>11 Stakeholders</a:t>
            </a:r>
            <a:endParaRPr b="1"/>
          </a:p>
          <a:p>
            <a:pPr indent="0" lvl="0" marL="0" rtl="0" algn="l">
              <a:spcBef>
                <a:spcPts val="0"/>
              </a:spcBef>
              <a:spcAft>
                <a:spcPts val="0"/>
              </a:spcAft>
              <a:buNone/>
            </a:pPr>
            <a:r>
              <a:t/>
            </a:r>
            <a:endParaRPr b="1"/>
          </a:p>
        </p:txBody>
      </p:sp>
      <p:graphicFrame>
        <p:nvGraphicFramePr>
          <p:cNvPr id="740" name="Google Shape;740;p95"/>
          <p:cNvGraphicFramePr/>
          <p:nvPr/>
        </p:nvGraphicFramePr>
        <p:xfrm>
          <a:off x="349725" y="691775"/>
          <a:ext cx="3000000" cy="3000000"/>
        </p:xfrm>
        <a:graphic>
          <a:graphicData uri="http://schemas.openxmlformats.org/drawingml/2006/table">
            <a:tbl>
              <a:tblPr>
                <a:noFill/>
                <a:tableStyleId>{5FD2A91D-71DD-4C21-A27B-039F82452BF9}</a:tableStyleId>
              </a:tblPr>
              <a:tblGrid>
                <a:gridCol w="1839725"/>
                <a:gridCol w="4529325"/>
                <a:gridCol w="1946875"/>
              </a:tblGrid>
              <a:tr h="396200">
                <a:tc>
                  <a:txBody>
                    <a:bodyPr/>
                    <a:lstStyle/>
                    <a:p>
                      <a:pPr indent="0" lvl="0" marL="0" rtl="0" algn="l">
                        <a:spcBef>
                          <a:spcPts val="0"/>
                        </a:spcBef>
                        <a:spcAft>
                          <a:spcPts val="0"/>
                        </a:spcAft>
                        <a:buNone/>
                      </a:pPr>
                      <a:r>
                        <a:rPr lang="en-GB" sz="1200"/>
                        <a:t>Area</a:t>
                      </a:r>
                      <a:endParaRPr sz="1200"/>
                    </a:p>
                  </a:txBody>
                  <a:tcPr marT="91425" marB="91425" marR="91425" marL="91425">
                    <a:solidFill>
                      <a:srgbClr val="CFE2F3"/>
                    </a:solidFill>
                  </a:tcPr>
                </a:tc>
                <a:tc>
                  <a:txBody>
                    <a:bodyPr/>
                    <a:lstStyle/>
                    <a:p>
                      <a:pPr indent="0" lvl="0" marL="0" rtl="0" algn="l">
                        <a:spcBef>
                          <a:spcPts val="0"/>
                        </a:spcBef>
                        <a:spcAft>
                          <a:spcPts val="0"/>
                        </a:spcAft>
                        <a:buNone/>
                      </a:pPr>
                      <a:r>
                        <a:rPr lang="en-GB" sz="1200"/>
                        <a:t>Stakeholders</a:t>
                      </a:r>
                      <a:endParaRPr sz="1200"/>
                    </a:p>
                  </a:txBody>
                  <a:tcPr marT="91425" marB="91425" marR="91425" marL="91425">
                    <a:solidFill>
                      <a:srgbClr val="CFE2F3"/>
                    </a:solidFill>
                  </a:tcPr>
                </a:tc>
                <a:tc>
                  <a:txBody>
                    <a:bodyPr/>
                    <a:lstStyle/>
                    <a:p>
                      <a:pPr indent="0" lvl="0" marL="0" rtl="0" algn="l">
                        <a:spcBef>
                          <a:spcPts val="0"/>
                        </a:spcBef>
                        <a:spcAft>
                          <a:spcPts val="0"/>
                        </a:spcAft>
                        <a:buNone/>
                      </a:pPr>
                      <a:r>
                        <a:rPr lang="en-GB" sz="1200"/>
                        <a:t>Comments</a:t>
                      </a:r>
                      <a:endParaRPr sz="1200"/>
                    </a:p>
                  </a:txBody>
                  <a:tcPr marT="91425" marB="91425" marR="91425" marL="91425">
                    <a:solidFill>
                      <a:srgbClr val="CFE2F3"/>
                    </a:solidFill>
                  </a:tcPr>
                </a:tc>
              </a:tr>
              <a:tr h="263125">
                <a:tc>
                  <a:txBody>
                    <a:bodyPr/>
                    <a:lstStyle/>
                    <a:p>
                      <a:pPr indent="0" lvl="0" marL="0" rtl="0" algn="l">
                        <a:spcBef>
                          <a:spcPts val="0"/>
                        </a:spcBef>
                        <a:spcAft>
                          <a:spcPts val="0"/>
                        </a:spcAft>
                        <a:buNone/>
                      </a:pPr>
                      <a:r>
                        <a:rPr lang="en-GB" sz="900">
                          <a:solidFill>
                            <a:schemeClr val="dk1"/>
                          </a:solidFill>
                        </a:rPr>
                        <a:t>Login</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GB" sz="900">
                          <a:solidFill>
                            <a:schemeClr val="dk1"/>
                          </a:solidFill>
                        </a:rPr>
                        <a:t>Melissa Ruscoe, Phil Nixon and Becky Smith</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GB" sz="900">
                          <a:solidFill>
                            <a:schemeClr val="dk1"/>
                          </a:solidFill>
                        </a:rPr>
                        <a:t>All NHS Digital</a:t>
                      </a:r>
                      <a:endParaRPr sz="900">
                        <a:solidFill>
                          <a:schemeClr val="dk1"/>
                        </a:solidFill>
                      </a:endParaRPr>
                    </a:p>
                  </a:txBody>
                  <a:tcPr marT="91425" marB="91425" marR="91425" marL="91425"/>
                </a:tc>
              </a:tr>
              <a:tr h="292575">
                <a:tc>
                  <a:txBody>
                    <a:bodyPr/>
                    <a:lstStyle/>
                    <a:p>
                      <a:pPr indent="0" lvl="0" marL="0" rtl="0" algn="l">
                        <a:spcBef>
                          <a:spcPts val="0"/>
                        </a:spcBef>
                        <a:spcAft>
                          <a:spcPts val="0"/>
                        </a:spcAft>
                        <a:buNone/>
                      </a:pPr>
                      <a:r>
                        <a:rPr lang="en-GB" sz="900">
                          <a:solidFill>
                            <a:schemeClr val="dk1"/>
                          </a:solidFill>
                        </a:rPr>
                        <a:t>The App</a:t>
                      </a:r>
                      <a:endParaRPr sz="900">
                        <a:solidFill>
                          <a:schemeClr val="dk1"/>
                        </a:solidFill>
                      </a:endParaRPr>
                    </a:p>
                  </a:txBody>
                  <a:tcPr marT="91425" marB="91425" marR="91425" marL="91425"/>
                </a:tc>
                <a:tc>
                  <a:txBody>
                    <a:bodyPr/>
                    <a:lstStyle/>
                    <a:p>
                      <a:pPr indent="0" lvl="0" marL="0" rtl="0" algn="l">
                        <a:lnSpc>
                          <a:spcPct val="115000"/>
                        </a:lnSpc>
                        <a:spcBef>
                          <a:spcPts val="0"/>
                        </a:spcBef>
                        <a:spcAft>
                          <a:spcPts val="0"/>
                        </a:spcAft>
                        <a:buNone/>
                      </a:pPr>
                      <a:r>
                        <a:rPr lang="en-GB" sz="900">
                          <a:solidFill>
                            <a:schemeClr val="dk1"/>
                          </a:solidFill>
                          <a:highlight>
                            <a:srgbClr val="FFFFFF"/>
                          </a:highlight>
                        </a:rPr>
                        <a:t>Darren Hutton (Product Owner, Digital Services Delivery, NHSD)</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t/>
                      </a:r>
                      <a:endParaRPr sz="900">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GB" sz="900">
                          <a:solidFill>
                            <a:schemeClr val="dk1"/>
                          </a:solidFill>
                        </a:rPr>
                        <a:t>NHS.UK</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GB" sz="900">
                          <a:solidFill>
                            <a:schemeClr val="dk1"/>
                          </a:solidFill>
                        </a:rPr>
                        <a:t>Harriet Messenger (Head of Product, NHS.UK, NHSD), Rob Bridgewater ( Lead Product Manager, NHSD, NHS.UK), </a:t>
                      </a:r>
                      <a:r>
                        <a:rPr lang="en-GB" sz="900">
                          <a:solidFill>
                            <a:schemeClr val="dk1"/>
                          </a:solidFill>
                        </a:rPr>
                        <a:t>Kieran Brough (Technical Architect, NHSD)</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t/>
                      </a:r>
                      <a:endParaRPr sz="900">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GB" sz="900">
                          <a:solidFill>
                            <a:schemeClr val="dk1"/>
                          </a:solidFill>
                        </a:rPr>
                        <a:t>Wellness and Prevention</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GB" sz="900">
                          <a:solidFill>
                            <a:schemeClr val="dk1"/>
                          </a:solidFill>
                        </a:rPr>
                        <a:t>Greg Wright, Alastair Allen, Peter van der Merwe</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GB" sz="900">
                          <a:solidFill>
                            <a:schemeClr val="dk1"/>
                          </a:solidFill>
                        </a:rPr>
                        <a:t>All Kainos</a:t>
                      </a:r>
                      <a:endParaRPr sz="900">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GB" sz="900">
                          <a:solidFill>
                            <a:schemeClr val="dk1"/>
                          </a:solidFill>
                        </a:rPr>
                        <a:t>NHSX Identity</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GB" sz="900">
                          <a:solidFill>
                            <a:schemeClr val="dk1"/>
                          </a:solidFill>
                        </a:rPr>
                        <a:t>Carlos Trigoso</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GB" sz="900">
                          <a:solidFill>
                            <a:schemeClr val="dk1"/>
                          </a:solidFill>
                        </a:rPr>
                        <a:t>NHSX CTO</a:t>
                      </a:r>
                      <a:endParaRPr sz="900">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GB" sz="900">
                          <a:solidFill>
                            <a:schemeClr val="dk1"/>
                          </a:solidFill>
                        </a:rPr>
                        <a:t>Platforms</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GB" sz="900">
                          <a:solidFill>
                            <a:schemeClr val="dk1"/>
                          </a:solidFill>
                        </a:rPr>
                        <a:t>Stephen Koch (NHSD), Jill Sharples (</a:t>
                      </a:r>
                      <a:r>
                        <a:rPr lang="en-GB" sz="900">
                          <a:solidFill>
                            <a:schemeClr val="dk1"/>
                          </a:solidFill>
                          <a:highlight>
                            <a:srgbClr val="FFFFFF"/>
                          </a:highlight>
                        </a:rPr>
                        <a:t>Head of Product and Delivery for NHS Digital Platforms), John Heaton (Lead Designer Digital Services Delivery, Platforms and Infrastructure Directorate, NHSD), Richard McStay (Lead Delivery Manager, Digital Services Delivery Platforms and Infrastructure Directorate, NHSD)</a:t>
                      </a:r>
                      <a:endParaRPr sz="900">
                        <a:solidFill>
                          <a:schemeClr val="dk1"/>
                        </a:solidFill>
                        <a:highlight>
                          <a:srgbClr val="FFFFFF"/>
                        </a:highlight>
                      </a:endParaRPr>
                    </a:p>
                    <a:p>
                      <a:pPr indent="0" lvl="0" marL="0" rtl="0" algn="l">
                        <a:spcBef>
                          <a:spcPts val="0"/>
                        </a:spcBef>
                        <a:spcAft>
                          <a:spcPts val="0"/>
                        </a:spcAft>
                        <a:buNone/>
                      </a:pPr>
                      <a:r>
                        <a:rPr lang="en-GB" sz="900">
                          <a:solidFill>
                            <a:schemeClr val="dk1"/>
                          </a:solidFill>
                        </a:rPr>
                        <a:t>and Shan Rahulan (NHSX CTO)</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t/>
                      </a:r>
                      <a:endParaRPr sz="900">
                        <a:solidFill>
                          <a:schemeClr val="dk1"/>
                        </a:solidFill>
                      </a:endParaRPr>
                    </a:p>
                  </a:txBody>
                  <a:tcPr marT="91425" marB="91425" marR="91425" marL="91425"/>
                </a:tc>
              </a:tr>
              <a:tr h="317875">
                <a:tc>
                  <a:txBody>
                    <a:bodyPr/>
                    <a:lstStyle/>
                    <a:p>
                      <a:pPr indent="0" lvl="0" marL="0" rtl="0" algn="l">
                        <a:spcBef>
                          <a:spcPts val="0"/>
                        </a:spcBef>
                        <a:spcAft>
                          <a:spcPts val="0"/>
                        </a:spcAft>
                        <a:buNone/>
                      </a:pPr>
                      <a:r>
                        <a:rPr lang="en-GB" sz="900">
                          <a:solidFill>
                            <a:schemeClr val="dk1"/>
                          </a:solidFill>
                        </a:rPr>
                        <a:t>Child Health and Maternity</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GB" sz="900">
                          <a:solidFill>
                            <a:schemeClr val="dk1"/>
                          </a:solidFill>
                        </a:rPr>
                        <a:t>Kristen Allin, Neil Calland, Andy Payne</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GB" sz="900">
                          <a:solidFill>
                            <a:schemeClr val="dk1"/>
                          </a:solidFill>
                        </a:rPr>
                        <a:t>NHSX Mission 2</a:t>
                      </a:r>
                      <a:endParaRPr sz="900">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GB" sz="900">
                          <a:solidFill>
                            <a:schemeClr val="dk1"/>
                          </a:solidFill>
                        </a:rPr>
                        <a:t>GP Connect</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GB" sz="900">
                          <a:solidFill>
                            <a:schemeClr val="dk1"/>
                          </a:solidFill>
                        </a:rPr>
                        <a:t>Dilraj Bhatia (NHSD) and Ramsey Baker (NHSD)</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t/>
                      </a:r>
                      <a:endParaRPr sz="900">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n-GB" sz="900">
                          <a:solidFill>
                            <a:schemeClr val="dk1"/>
                          </a:solidFill>
                        </a:rPr>
                        <a:t>Mental Health</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GB" sz="900">
                          <a:solidFill>
                            <a:schemeClr val="dk1"/>
                          </a:solidFill>
                        </a:rPr>
                        <a:t>Hilary Tovey (NHE)</a:t>
                      </a:r>
                      <a:endParaRPr sz="900">
                        <a:solidFill>
                          <a:schemeClr val="dk1"/>
                        </a:solidFill>
                      </a:endParaRPr>
                    </a:p>
                  </a:txBody>
                  <a:tcPr marT="91425" marB="91425" marR="91425" marL="91425"/>
                </a:tc>
                <a:tc>
                  <a:txBody>
                    <a:bodyPr/>
                    <a:lstStyle/>
                    <a:p>
                      <a:pPr indent="0" lvl="0" marL="0" rtl="0" algn="l">
                        <a:spcBef>
                          <a:spcPts val="0"/>
                        </a:spcBef>
                        <a:spcAft>
                          <a:spcPts val="0"/>
                        </a:spcAft>
                        <a:buNone/>
                      </a:pPr>
                      <a:r>
                        <a:rPr lang="en-GB" sz="1100">
                          <a:solidFill>
                            <a:srgbClr val="222222"/>
                          </a:solidFill>
                          <a:highlight>
                            <a:srgbClr val="FFFFFF"/>
                          </a:highlight>
                          <a:latin typeface="Calibri"/>
                          <a:ea typeface="Calibri"/>
                          <a:cs typeface="Calibri"/>
                          <a:sym typeface="Calibri"/>
                        </a:rPr>
                        <a:t>Maternity relating to perinatal mental health policy</a:t>
                      </a:r>
                      <a:endParaRPr sz="900">
                        <a:solidFill>
                          <a:schemeClr val="dk1"/>
                        </a:solidFill>
                      </a:endParaRPr>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96"/>
          <p:cNvSpPr txBox="1"/>
          <p:nvPr>
            <p:ph idx="1" type="body"/>
          </p:nvPr>
        </p:nvSpPr>
        <p:spPr>
          <a:xfrm>
            <a:off x="311700" y="687392"/>
            <a:ext cx="8520600" cy="3791400"/>
          </a:xfrm>
          <a:prstGeom prst="rect">
            <a:avLst/>
          </a:prstGeom>
        </p:spPr>
        <p:txBody>
          <a:bodyPr anchorCtr="0" anchor="t" bIns="91425" lIns="91425" spcFirstLastPara="1" rIns="91425" wrap="square" tIns="91425">
            <a:noAutofit/>
          </a:bodyPr>
          <a:lstStyle/>
          <a:p>
            <a:pPr indent="-292100" lvl="0" marL="457200" rtl="0" algn="l">
              <a:lnSpc>
                <a:spcPct val="95000"/>
              </a:lnSpc>
              <a:spcBef>
                <a:spcPts val="0"/>
              </a:spcBef>
              <a:spcAft>
                <a:spcPts val="0"/>
              </a:spcAft>
              <a:buClr>
                <a:srgbClr val="FF0000"/>
              </a:buClr>
              <a:buSzPts val="1000"/>
              <a:buChar char="●"/>
            </a:pPr>
            <a:r>
              <a:rPr lang="en-GB" sz="1000">
                <a:solidFill>
                  <a:srgbClr val="FF0000"/>
                </a:solidFill>
                <a:highlight>
                  <a:srgbClr val="FFFFFF"/>
                </a:highlight>
              </a:rPr>
              <a:t>Application ecosystem</a:t>
            </a:r>
            <a:endParaRPr sz="1000">
              <a:solidFill>
                <a:srgbClr val="FF0000"/>
              </a:solidFill>
              <a:highlight>
                <a:srgbClr val="FFFFFF"/>
              </a:highlight>
            </a:endParaRPr>
          </a:p>
          <a:p>
            <a:pPr indent="-292100" lvl="0" marL="457200" rtl="0" algn="l">
              <a:lnSpc>
                <a:spcPct val="95000"/>
              </a:lnSpc>
              <a:spcBef>
                <a:spcPts val="0"/>
              </a:spcBef>
              <a:spcAft>
                <a:spcPts val="0"/>
              </a:spcAft>
              <a:buClr>
                <a:srgbClr val="424242"/>
              </a:buClr>
              <a:buSzPts val="1000"/>
              <a:buChar char="●"/>
            </a:pPr>
            <a:r>
              <a:rPr lang="en-GB" sz="1000">
                <a:solidFill>
                  <a:srgbClr val="424242"/>
                </a:solidFill>
                <a:highlight>
                  <a:srgbClr val="FFFFFF"/>
                </a:highlight>
              </a:rPr>
              <a:t>Claim:</a:t>
            </a:r>
            <a:endParaRPr sz="1000">
              <a:solidFill>
                <a:srgbClr val="424242"/>
              </a:solidFill>
              <a:highlight>
                <a:srgbClr val="FFFFFF"/>
              </a:highlight>
            </a:endParaRPr>
          </a:p>
          <a:p>
            <a:pPr indent="-292100" lvl="0" marL="457200" rtl="0" algn="l">
              <a:lnSpc>
                <a:spcPct val="95000"/>
              </a:lnSpc>
              <a:spcBef>
                <a:spcPts val="0"/>
              </a:spcBef>
              <a:spcAft>
                <a:spcPts val="0"/>
              </a:spcAft>
              <a:buClr>
                <a:srgbClr val="424242"/>
              </a:buClr>
              <a:buSzPts val="1000"/>
              <a:buChar char="●"/>
            </a:pPr>
            <a:r>
              <a:rPr lang="en-GB" sz="1000">
                <a:solidFill>
                  <a:srgbClr val="424242"/>
                </a:solidFill>
                <a:highlight>
                  <a:srgbClr val="FFFFFF"/>
                </a:highlight>
              </a:rPr>
              <a:t>Credential subject: The entity (in this case, a decentralized identity) about whom a claim is issued. The subject key functions are to store, retrieve, move and assert claims.</a:t>
            </a:r>
            <a:endParaRPr sz="1000">
              <a:solidFill>
                <a:srgbClr val="424242"/>
              </a:solidFill>
              <a:highlight>
                <a:srgbClr val="FFFFFF"/>
              </a:highlight>
            </a:endParaRPr>
          </a:p>
          <a:p>
            <a:pPr indent="-292100" lvl="0" marL="457200" rtl="0" algn="l">
              <a:lnSpc>
                <a:spcPct val="95000"/>
              </a:lnSpc>
              <a:spcBef>
                <a:spcPts val="0"/>
              </a:spcBef>
              <a:spcAft>
                <a:spcPts val="0"/>
              </a:spcAft>
              <a:buClr>
                <a:srgbClr val="424242"/>
              </a:buClr>
              <a:buSzPts val="1000"/>
              <a:buChar char="●"/>
            </a:pPr>
            <a:r>
              <a:rPr lang="en-GB" sz="1000">
                <a:solidFill>
                  <a:srgbClr val="424242"/>
                </a:solidFill>
                <a:highlight>
                  <a:srgbClr val="FFFFFF"/>
                </a:highlight>
              </a:rPr>
              <a:t>Credential issuer: The entity (typically an authority) that creates a claim and associates it with a subject. The issuer’s key functions are to issue, assert, revoke or amend credentials.</a:t>
            </a:r>
            <a:endParaRPr sz="1000">
              <a:solidFill>
                <a:srgbClr val="424242"/>
              </a:solidFill>
              <a:highlight>
                <a:srgbClr val="FFFFFF"/>
              </a:highlight>
            </a:endParaRPr>
          </a:p>
          <a:p>
            <a:pPr indent="-292100" lvl="0" marL="457200" rtl="0" algn="l">
              <a:lnSpc>
                <a:spcPct val="95000"/>
              </a:lnSpc>
              <a:spcBef>
                <a:spcPts val="0"/>
              </a:spcBef>
              <a:spcAft>
                <a:spcPts val="0"/>
              </a:spcAft>
              <a:buClr>
                <a:srgbClr val="424242"/>
              </a:buClr>
              <a:buSzPts val="1000"/>
              <a:buChar char="●"/>
            </a:pPr>
            <a:r>
              <a:rPr lang="en-GB" sz="1000">
                <a:solidFill>
                  <a:srgbClr val="424242"/>
                </a:solidFill>
                <a:highlight>
                  <a:srgbClr val="FFFFFF"/>
                </a:highlight>
              </a:rPr>
              <a:t>Credential verifier: The entity (typically a service provider) that verifies a claim about a given subject. The verifying entity must have the capability to connect the issuer’s identity to its credential identifier and the subject’s identity to its identifier as indicated in the credential. The issuer’s verification information, such as its public key, must be discoverable from the credential record and verifiably linked to the issuer.</a:t>
            </a:r>
            <a:endParaRPr sz="1000">
              <a:solidFill>
                <a:srgbClr val="424242"/>
              </a:solidFill>
              <a:highlight>
                <a:srgbClr val="FFFFFF"/>
              </a:highlight>
            </a:endParaRPr>
          </a:p>
          <a:p>
            <a:pPr indent="-292100" lvl="0" marL="457200" rtl="0" algn="l">
              <a:lnSpc>
                <a:spcPct val="95000"/>
              </a:lnSpc>
              <a:spcBef>
                <a:spcPts val="0"/>
              </a:spcBef>
              <a:spcAft>
                <a:spcPts val="0"/>
              </a:spcAft>
              <a:buClr>
                <a:srgbClr val="424242"/>
              </a:buClr>
              <a:buSzPts val="1000"/>
              <a:buChar char="●"/>
            </a:pPr>
            <a:r>
              <a:rPr lang="en-GB" sz="1000">
                <a:solidFill>
                  <a:srgbClr val="424242"/>
                </a:solidFill>
                <a:highlight>
                  <a:srgbClr val="FFFFFF"/>
                </a:highlight>
              </a:rPr>
              <a:t>Credential holder: A role an entity may perform by possessing one or more verifiable credentials. In the case of decentralized identity, a holder is usually (not always) the subject (controller) of the verifiable credentials that it is holding. Holder may be an agent of the subject. Holders store their credentials in credential repositories. In a decentralized identity, verified credentials can be stored directly in the user wallet (or in the holder [agent/custodian] wallet). The holder of a verifiable credential should be able to restrict the amount of information exposed in a credential it chooses to share and limit the duration for which that information is shared</a:t>
            </a:r>
            <a:endParaRPr sz="1000">
              <a:solidFill>
                <a:srgbClr val="424242"/>
              </a:solidFill>
              <a:highlight>
                <a:srgbClr val="FFFFFF"/>
              </a:highlight>
            </a:endParaRPr>
          </a:p>
          <a:p>
            <a:pPr indent="-292100" lvl="0" marL="457200" rtl="0" algn="l">
              <a:lnSpc>
                <a:spcPct val="95000"/>
              </a:lnSpc>
              <a:spcBef>
                <a:spcPts val="0"/>
              </a:spcBef>
              <a:spcAft>
                <a:spcPts val="0"/>
              </a:spcAft>
              <a:buClr>
                <a:srgbClr val="424242"/>
              </a:buClr>
              <a:buSzPts val="1000"/>
              <a:buChar char="●"/>
            </a:pPr>
            <a:r>
              <a:rPr lang="en-GB" sz="1000">
                <a:solidFill>
                  <a:srgbClr val="424242"/>
                </a:solidFill>
                <a:highlight>
                  <a:srgbClr val="FFFFFF"/>
                </a:highlight>
              </a:rPr>
              <a:t>DID: Decentralised IDentity. </a:t>
            </a:r>
            <a:endParaRPr sz="1000">
              <a:solidFill>
                <a:srgbClr val="424242"/>
              </a:solidFill>
              <a:highlight>
                <a:srgbClr val="FFFFFF"/>
              </a:highlight>
            </a:endParaRPr>
          </a:p>
          <a:p>
            <a:pPr indent="-292100" lvl="0" marL="457200" rtl="0" algn="l">
              <a:lnSpc>
                <a:spcPct val="95000"/>
              </a:lnSpc>
              <a:spcBef>
                <a:spcPts val="0"/>
              </a:spcBef>
              <a:spcAft>
                <a:spcPts val="0"/>
              </a:spcAft>
              <a:buClr>
                <a:srgbClr val="424242"/>
              </a:buClr>
              <a:buSzPts val="1000"/>
              <a:buChar char="●"/>
            </a:pPr>
            <a:r>
              <a:rPr lang="en-GB" sz="1000">
                <a:solidFill>
                  <a:srgbClr val="424242"/>
                </a:solidFill>
                <a:highlight>
                  <a:srgbClr val="FFFFFF"/>
                </a:highlight>
              </a:rPr>
              <a:t>DID document:</a:t>
            </a:r>
            <a:endParaRPr sz="1000">
              <a:solidFill>
                <a:srgbClr val="424242"/>
              </a:solidFill>
              <a:highlight>
                <a:srgbClr val="FFFFFF"/>
              </a:highlight>
            </a:endParaRPr>
          </a:p>
          <a:p>
            <a:pPr indent="-292100" lvl="0" marL="457200" rtl="0" algn="l">
              <a:lnSpc>
                <a:spcPct val="95000"/>
              </a:lnSpc>
              <a:spcBef>
                <a:spcPts val="0"/>
              </a:spcBef>
              <a:spcAft>
                <a:spcPts val="0"/>
              </a:spcAft>
              <a:buClr>
                <a:srgbClr val="424242"/>
              </a:buClr>
              <a:buSzPts val="1000"/>
              <a:buChar char="●"/>
            </a:pPr>
            <a:r>
              <a:rPr lang="en-GB" sz="1000">
                <a:solidFill>
                  <a:srgbClr val="424242"/>
                </a:solidFill>
                <a:highlight>
                  <a:srgbClr val="FFFFFF"/>
                </a:highlight>
              </a:rPr>
              <a:t>DID metadata:</a:t>
            </a:r>
            <a:endParaRPr sz="1000">
              <a:solidFill>
                <a:srgbClr val="424242"/>
              </a:solidFill>
              <a:highlight>
                <a:srgbClr val="FFFFFF"/>
              </a:highlight>
            </a:endParaRPr>
          </a:p>
          <a:p>
            <a:pPr indent="-292100" lvl="0" marL="457200" rtl="0" algn="l">
              <a:lnSpc>
                <a:spcPct val="95000"/>
              </a:lnSpc>
              <a:spcBef>
                <a:spcPts val="0"/>
              </a:spcBef>
              <a:spcAft>
                <a:spcPts val="0"/>
              </a:spcAft>
              <a:buClr>
                <a:srgbClr val="424242"/>
              </a:buClr>
              <a:buSzPts val="1000"/>
              <a:buChar char="●"/>
            </a:pPr>
            <a:r>
              <a:rPr lang="en-GB" sz="1000">
                <a:solidFill>
                  <a:srgbClr val="424242"/>
                </a:solidFill>
                <a:highlight>
                  <a:srgbClr val="FFFFFF"/>
                </a:highlight>
              </a:rPr>
              <a:t>Digital wallet (DW): A software module, and optionally an associated hardware module, for securely storing and accessing private keys, master secrets, and other sensitive cryptographic key material and optionally other private data used by an entity. A Wallet may be either an Edge Wallet or a Cloud Wallet. In Sovrin infrastructure, a Wallet implements the emerging DKMS standards for interoperable decentralized cryptographic key management.</a:t>
            </a:r>
            <a:endParaRPr sz="1000">
              <a:solidFill>
                <a:srgbClr val="424242"/>
              </a:solidFill>
              <a:highlight>
                <a:srgbClr val="FFFFFF"/>
              </a:highlight>
            </a:endParaRPr>
          </a:p>
          <a:p>
            <a:pPr indent="-292100" lvl="0" marL="457200" rtl="0" algn="l">
              <a:lnSpc>
                <a:spcPct val="95000"/>
              </a:lnSpc>
              <a:spcBef>
                <a:spcPts val="0"/>
              </a:spcBef>
              <a:spcAft>
                <a:spcPts val="0"/>
              </a:spcAft>
              <a:buClr>
                <a:srgbClr val="424242"/>
              </a:buClr>
              <a:buSzPts val="1000"/>
              <a:buChar char="●"/>
            </a:pPr>
            <a:r>
              <a:rPr lang="en-GB" sz="1000">
                <a:solidFill>
                  <a:srgbClr val="424242"/>
                </a:solidFill>
                <a:highlight>
                  <a:srgbClr val="FFFFFF"/>
                </a:highlight>
              </a:rPr>
              <a:t>ITF: Identity trust fabric.</a:t>
            </a:r>
            <a:endParaRPr sz="1000">
              <a:solidFill>
                <a:srgbClr val="424242"/>
              </a:solidFill>
              <a:highlight>
                <a:srgbClr val="FFFFFF"/>
              </a:highlight>
            </a:endParaRPr>
          </a:p>
          <a:p>
            <a:pPr indent="-292100" lvl="0" marL="457200" rtl="0" algn="l">
              <a:lnSpc>
                <a:spcPct val="95000"/>
              </a:lnSpc>
              <a:spcBef>
                <a:spcPts val="0"/>
              </a:spcBef>
              <a:spcAft>
                <a:spcPts val="0"/>
              </a:spcAft>
              <a:buClr>
                <a:srgbClr val="FF0000"/>
              </a:buClr>
              <a:buSzPts val="1000"/>
              <a:buChar char="●"/>
            </a:pPr>
            <a:r>
              <a:rPr lang="en-GB" sz="1000">
                <a:solidFill>
                  <a:srgbClr val="FF0000"/>
                </a:solidFill>
                <a:highlight>
                  <a:srgbClr val="FFFFFF"/>
                </a:highlight>
              </a:rPr>
              <a:t>Meta data:</a:t>
            </a:r>
            <a:endParaRPr sz="1000">
              <a:solidFill>
                <a:srgbClr val="FF0000"/>
              </a:solidFill>
              <a:highlight>
                <a:srgbClr val="FFFFFF"/>
              </a:highlight>
            </a:endParaRPr>
          </a:p>
          <a:p>
            <a:pPr indent="-292100" lvl="0" marL="457200" rtl="0" algn="l">
              <a:lnSpc>
                <a:spcPct val="95000"/>
              </a:lnSpc>
              <a:spcBef>
                <a:spcPts val="0"/>
              </a:spcBef>
              <a:spcAft>
                <a:spcPts val="0"/>
              </a:spcAft>
              <a:buClr>
                <a:srgbClr val="424242"/>
              </a:buClr>
              <a:buSzPts val="1000"/>
              <a:buChar char="●"/>
            </a:pPr>
            <a:r>
              <a:rPr lang="en-GB" sz="1000">
                <a:solidFill>
                  <a:srgbClr val="424242"/>
                </a:solidFill>
                <a:highlight>
                  <a:srgbClr val="FFFFFF"/>
                </a:highlight>
              </a:rPr>
              <a:t>Pairwise-unique identifier: A Pseudonym used in the context of only one digital relationship (Connection)</a:t>
            </a:r>
            <a:endParaRPr sz="1000">
              <a:solidFill>
                <a:srgbClr val="424242"/>
              </a:solidFill>
              <a:highlight>
                <a:srgbClr val="FFFFFF"/>
              </a:highlight>
            </a:endParaRPr>
          </a:p>
          <a:p>
            <a:pPr indent="-292100" lvl="0" marL="457200" rtl="0" algn="l">
              <a:lnSpc>
                <a:spcPct val="95000"/>
              </a:lnSpc>
              <a:spcBef>
                <a:spcPts val="0"/>
              </a:spcBef>
              <a:spcAft>
                <a:spcPts val="0"/>
              </a:spcAft>
              <a:buClr>
                <a:srgbClr val="FF0000"/>
              </a:buClr>
              <a:buSzPts val="1000"/>
              <a:buChar char="●"/>
            </a:pPr>
            <a:r>
              <a:rPr lang="en-GB" sz="1000">
                <a:solidFill>
                  <a:srgbClr val="FF0000"/>
                </a:solidFill>
                <a:highlight>
                  <a:srgbClr val="FFFFFF"/>
                </a:highlight>
              </a:rPr>
              <a:t>Utility:</a:t>
            </a:r>
            <a:endParaRPr sz="1000">
              <a:solidFill>
                <a:srgbClr val="FF0000"/>
              </a:solidFill>
              <a:highlight>
                <a:srgbClr val="FFFFFF"/>
              </a:highlight>
            </a:endParaRPr>
          </a:p>
        </p:txBody>
      </p:sp>
      <p:sp>
        <p:nvSpPr>
          <p:cNvPr id="746" name="Google Shape;746;p96"/>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1200"/>
              </a:spcAft>
              <a:buSzPts val="990"/>
              <a:buNone/>
            </a:pPr>
            <a:r>
              <a:rPr b="1" lang="en-GB" sz="2400">
                <a:solidFill>
                  <a:schemeClr val="accent2"/>
                </a:solidFill>
                <a:highlight>
                  <a:schemeClr val="lt1"/>
                </a:highlight>
              </a:rPr>
              <a:t>12 </a:t>
            </a:r>
            <a:r>
              <a:rPr b="1" lang="en-GB" sz="2400">
                <a:solidFill>
                  <a:schemeClr val="accent2"/>
                </a:solidFill>
                <a:highlight>
                  <a:schemeClr val="lt1"/>
                </a:highlight>
              </a:rPr>
              <a:t>Glossary of Terms</a:t>
            </a:r>
            <a:endParaRPr b="1" sz="2400">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pic>
        <p:nvPicPr>
          <p:cNvPr id="751" name="Google Shape;751;p97"/>
          <p:cNvPicPr preferRelativeResize="0"/>
          <p:nvPr/>
        </p:nvPicPr>
        <p:blipFill>
          <a:blip r:embed="rId3">
            <a:alphaModFix/>
          </a:blip>
          <a:stretch>
            <a:fillRect/>
          </a:stretch>
        </p:blipFill>
        <p:spPr>
          <a:xfrm>
            <a:off x="152400" y="1135281"/>
            <a:ext cx="8827574" cy="3904750"/>
          </a:xfrm>
          <a:prstGeom prst="rect">
            <a:avLst/>
          </a:prstGeom>
          <a:noFill/>
          <a:ln>
            <a:noFill/>
          </a:ln>
        </p:spPr>
      </p:pic>
      <p:sp>
        <p:nvSpPr>
          <p:cNvPr id="752" name="Google Shape;752;p97"/>
          <p:cNvSpPr txBox="1"/>
          <p:nvPr>
            <p:ph type="title"/>
          </p:nvPr>
        </p:nvSpPr>
        <p:spPr>
          <a:xfrm>
            <a:off x="467550" y="267500"/>
            <a:ext cx="8577900" cy="5295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1200"/>
              </a:spcAft>
              <a:buSzPts val="990"/>
              <a:buNone/>
            </a:pPr>
            <a:r>
              <a:rPr b="1" lang="en-GB" sz="2400">
                <a:solidFill>
                  <a:schemeClr val="accent2"/>
                </a:solidFill>
                <a:highlight>
                  <a:schemeClr val="lt1"/>
                </a:highlight>
              </a:rPr>
              <a:t>Appendix A -  </a:t>
            </a:r>
            <a:r>
              <a:rPr b="1" lang="en-GB" sz="2400"/>
              <a:t>Planning Business and Technical Streams</a:t>
            </a:r>
            <a:endParaRPr b="1" sz="2000">
              <a:solidFill>
                <a:schemeClr val="accent2"/>
              </a:solidFill>
              <a:highlight>
                <a:schemeClr val="lt1"/>
              </a:high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98"/>
          <p:cNvSpPr txBox="1"/>
          <p:nvPr>
            <p:ph idx="1" type="body"/>
          </p:nvPr>
        </p:nvSpPr>
        <p:spPr>
          <a:xfrm>
            <a:off x="311700" y="864262"/>
            <a:ext cx="8726400" cy="3954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Char char="●"/>
            </a:pPr>
            <a:r>
              <a:rPr lang="en-GB" sz="1300"/>
              <a:t>New technology: Decentralised identity solutions and underlying blockchain (or distributed ledger) platforms are mostly new and immature. These solutions rely on technologies that are fluid, such as distributed consensus algorithms, which require further design and implementation. Lack of understanding of blockchain technologies and available skills may cause adoption challenges. In addition, because of the lack of standards, vendors resolve blockchain-related issues (such as performance or key management) using proprietary approaches. This may cause future integration and interoperability problems (such as handling multiple identifier schemes and claim exchange protocols).</a:t>
            </a:r>
            <a:endParaRPr sz="1300"/>
          </a:p>
          <a:p>
            <a:pPr indent="-311150" lvl="0" marL="457200" rtl="0" algn="l">
              <a:spcBef>
                <a:spcPts val="0"/>
              </a:spcBef>
              <a:spcAft>
                <a:spcPts val="0"/>
              </a:spcAft>
              <a:buClr>
                <a:schemeClr val="dk1"/>
              </a:buClr>
              <a:buSzPts val="1300"/>
              <a:buChar char="●"/>
            </a:pPr>
            <a:r>
              <a:rPr lang="en-GB" sz="1300"/>
              <a:t>Governance framework, financial model and adoption complexity: Decentralized identity success is highly dependent on establishing an ecosystem or marketplace of participating entities (identity owners, identity network operators and identity consumers). These entities must sign up and agree to trust policies and adapt their usage and services to required processes. In addition, for the ecosystem to sustain its existence in the long term, there must be a practical financial and incentive model that encourages all participants. These factors, in addition to challenges with sales and marketing in a three-sided market (that is, identity owner, consumers and services), add to the complexity and timeline that vendors require to develop and offer their services.</a:t>
            </a:r>
            <a:endParaRPr sz="1300"/>
          </a:p>
          <a:p>
            <a:pPr indent="-311150" lvl="0" marL="457200" rtl="0" algn="l">
              <a:spcBef>
                <a:spcPts val="0"/>
              </a:spcBef>
              <a:spcAft>
                <a:spcPts val="0"/>
              </a:spcAft>
              <a:buClr>
                <a:schemeClr val="dk1"/>
              </a:buClr>
              <a:buSzPts val="1300"/>
              <a:buChar char="●"/>
            </a:pPr>
            <a:r>
              <a:rPr lang="en-GB" sz="1300"/>
              <a:t>Key recovery: what happens if the user loses his/her wallet (as a result of losing their mobile device)</a:t>
            </a:r>
            <a:endParaRPr sz="1300"/>
          </a:p>
          <a:p>
            <a:pPr indent="-311150" lvl="0" marL="457200" rtl="0" algn="l">
              <a:spcBef>
                <a:spcPts val="0"/>
              </a:spcBef>
              <a:spcAft>
                <a:spcPts val="0"/>
              </a:spcAft>
              <a:buClr>
                <a:schemeClr val="dk1"/>
              </a:buClr>
              <a:buSzPts val="1300"/>
              <a:buChar char="●"/>
            </a:pPr>
            <a:r>
              <a:rPr lang="en-GB" sz="1300"/>
              <a:t>Need to consider all scenarios of how proxies interact with care setting systems on behalf of patients. For example, the scenario when telephoning the care provider to book appointments, order prescriptions, ...etc.</a:t>
            </a:r>
            <a:endParaRPr sz="1300"/>
          </a:p>
        </p:txBody>
      </p:sp>
      <p:sp>
        <p:nvSpPr>
          <p:cNvPr id="758" name="Google Shape;758;p98"/>
          <p:cNvSpPr txBox="1"/>
          <p:nvPr>
            <p:ph type="title"/>
          </p:nvPr>
        </p:nvSpPr>
        <p:spPr>
          <a:xfrm>
            <a:off x="467544" y="267494"/>
            <a:ext cx="7632000" cy="529500"/>
          </a:xfrm>
          <a:prstGeom prst="rect">
            <a:avLst/>
          </a:prstGeom>
          <a:noFill/>
          <a:ln>
            <a:noFill/>
          </a:ln>
        </p:spPr>
        <p:txBody>
          <a:bodyPr anchorCtr="0" anchor="t" bIns="0" lIns="0" spcFirstLastPara="1" rIns="0" wrap="square" tIns="0">
            <a:noAutofit/>
          </a:bodyPr>
          <a:lstStyle/>
          <a:p>
            <a:pPr indent="0" lvl="0" marL="0" rtl="0" algn="l">
              <a:lnSpc>
                <a:spcPct val="125000"/>
              </a:lnSpc>
              <a:spcBef>
                <a:spcPts val="0"/>
              </a:spcBef>
              <a:spcAft>
                <a:spcPts val="1200"/>
              </a:spcAft>
              <a:buSzPts val="990"/>
              <a:buNone/>
            </a:pPr>
            <a:r>
              <a:rPr b="1" lang="en-GB" sz="2400">
                <a:solidFill>
                  <a:schemeClr val="accent2"/>
                </a:solidFill>
                <a:highlight>
                  <a:schemeClr val="lt1"/>
                </a:highlight>
              </a:rPr>
              <a:t>Appendix B -  Further Considerations</a:t>
            </a:r>
            <a:endParaRPr b="1" sz="2400">
              <a:solidFill>
                <a:srgbClr val="0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 name="Shape 762"/>
        <p:cNvGrpSpPr/>
        <p:nvPr/>
      </p:nvGrpSpPr>
      <p:grpSpPr>
        <a:xfrm>
          <a:off x="0" y="0"/>
          <a:ext cx="0" cy="0"/>
          <a:chOff x="0" y="0"/>
          <a:chExt cx="0" cy="0"/>
        </a:xfrm>
      </p:grpSpPr>
      <p:sp>
        <p:nvSpPr>
          <p:cNvPr id="763" name="Google Shape;763;p99"/>
          <p:cNvSpPr txBox="1"/>
          <p:nvPr>
            <p:ph type="title"/>
          </p:nvPr>
        </p:nvSpPr>
        <p:spPr>
          <a:xfrm>
            <a:off x="261850" y="12628"/>
            <a:ext cx="7632000" cy="79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sz="2700"/>
              <a:t>Issuing and verifying digital verifiable credentials for (identity and parenthood)</a:t>
            </a:r>
            <a:endParaRPr sz="2700"/>
          </a:p>
        </p:txBody>
      </p:sp>
      <p:sp>
        <p:nvSpPr>
          <p:cNvPr id="764" name="Google Shape;764;p99"/>
          <p:cNvSpPr/>
          <p:nvPr/>
        </p:nvSpPr>
        <p:spPr>
          <a:xfrm>
            <a:off x="1491338" y="4664381"/>
            <a:ext cx="7190100" cy="345000"/>
          </a:xfrm>
          <a:prstGeom prst="rect">
            <a:avLst/>
          </a:prstGeom>
          <a:solidFill>
            <a:schemeClr val="accent5"/>
          </a:solidFill>
          <a:ln cap="flat" cmpd="sng" w="2857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4A86E8"/>
              </a:solidFill>
            </a:endParaRPr>
          </a:p>
        </p:txBody>
      </p:sp>
      <p:pic>
        <p:nvPicPr>
          <p:cNvPr id="765" name="Google Shape;765;p99"/>
          <p:cNvPicPr preferRelativeResize="0"/>
          <p:nvPr/>
        </p:nvPicPr>
        <p:blipFill>
          <a:blip r:embed="rId3">
            <a:alphaModFix/>
          </a:blip>
          <a:stretch>
            <a:fillRect/>
          </a:stretch>
        </p:blipFill>
        <p:spPr>
          <a:xfrm>
            <a:off x="4474069" y="4708256"/>
            <a:ext cx="864394" cy="257175"/>
          </a:xfrm>
          <a:prstGeom prst="rect">
            <a:avLst/>
          </a:prstGeom>
          <a:noFill/>
          <a:ln>
            <a:noFill/>
          </a:ln>
        </p:spPr>
      </p:pic>
      <p:sp>
        <p:nvSpPr>
          <p:cNvPr id="766" name="Google Shape;766;p99"/>
          <p:cNvSpPr/>
          <p:nvPr/>
        </p:nvSpPr>
        <p:spPr>
          <a:xfrm>
            <a:off x="190669" y="4358569"/>
            <a:ext cx="1081500" cy="749700"/>
          </a:xfrm>
          <a:prstGeom prst="rect">
            <a:avLst/>
          </a:prstGeom>
          <a:noFill/>
          <a:ln cap="flat" cmpd="sng" w="12700">
            <a:solidFill>
              <a:srgbClr val="6FAED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lang="en-GB" sz="1200">
                <a:solidFill>
                  <a:schemeClr val="dk1"/>
                </a:solidFill>
              </a:rPr>
              <a:t>Identity trust fabric (ITF)</a:t>
            </a:r>
            <a:endParaRPr i="0" sz="1200" u="none" cap="none" strike="noStrike">
              <a:solidFill>
                <a:schemeClr val="dk1"/>
              </a:solidFill>
            </a:endParaRPr>
          </a:p>
        </p:txBody>
      </p:sp>
      <p:sp>
        <p:nvSpPr>
          <p:cNvPr id="767" name="Google Shape;767;p99"/>
          <p:cNvSpPr/>
          <p:nvPr/>
        </p:nvSpPr>
        <p:spPr>
          <a:xfrm>
            <a:off x="3211275" y="1389950"/>
            <a:ext cx="2884800" cy="2664900"/>
          </a:xfrm>
          <a:prstGeom prst="rect">
            <a:avLst/>
          </a:prstGeom>
          <a:solidFill>
            <a:schemeClr val="accent5"/>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99"/>
          <p:cNvSpPr/>
          <p:nvPr/>
        </p:nvSpPr>
        <p:spPr>
          <a:xfrm>
            <a:off x="1158056" y="3160856"/>
            <a:ext cx="975600" cy="817800"/>
          </a:xfrm>
          <a:prstGeom prst="rect">
            <a:avLst/>
          </a:prstGeom>
          <a:noFill/>
          <a:ln cap="flat" cmpd="sng" w="12700">
            <a:solidFill>
              <a:srgbClr val="6FAED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769" name="Google Shape;769;p99"/>
          <p:cNvGrpSpPr/>
          <p:nvPr/>
        </p:nvGrpSpPr>
        <p:grpSpPr>
          <a:xfrm>
            <a:off x="1220352" y="3242568"/>
            <a:ext cx="586575" cy="346923"/>
            <a:chOff x="96286" y="2868199"/>
            <a:chExt cx="782100" cy="462564"/>
          </a:xfrm>
        </p:grpSpPr>
        <p:pic>
          <p:nvPicPr>
            <p:cNvPr id="770" name="Google Shape;770;p99"/>
            <p:cNvPicPr preferRelativeResize="0"/>
            <p:nvPr/>
          </p:nvPicPr>
          <p:blipFill rotWithShape="1">
            <a:blip r:embed="rId4">
              <a:alphaModFix/>
            </a:blip>
            <a:srcRect b="0" l="0" r="0" t="0"/>
            <a:stretch/>
          </p:blipFill>
          <p:spPr>
            <a:xfrm>
              <a:off x="140074" y="2868199"/>
              <a:ext cx="526150" cy="241741"/>
            </a:xfrm>
            <a:prstGeom prst="rect">
              <a:avLst/>
            </a:prstGeom>
            <a:noFill/>
            <a:ln>
              <a:noFill/>
            </a:ln>
          </p:spPr>
        </p:pic>
        <p:pic>
          <p:nvPicPr>
            <p:cNvPr id="771" name="Google Shape;771;p99"/>
            <p:cNvPicPr preferRelativeResize="0"/>
            <p:nvPr/>
          </p:nvPicPr>
          <p:blipFill rotWithShape="1">
            <a:blip r:embed="rId5">
              <a:alphaModFix/>
            </a:blip>
            <a:srcRect b="0" l="0" r="0" t="0"/>
            <a:stretch/>
          </p:blipFill>
          <p:spPr>
            <a:xfrm>
              <a:off x="96286" y="3117488"/>
              <a:ext cx="782100" cy="213275"/>
            </a:xfrm>
            <a:prstGeom prst="rect">
              <a:avLst/>
            </a:prstGeom>
            <a:noFill/>
            <a:ln>
              <a:noFill/>
            </a:ln>
          </p:spPr>
        </p:pic>
      </p:grpSp>
      <p:pic>
        <p:nvPicPr>
          <p:cNvPr descr="C:\Users\templea3\Desktop\API.PNG" id="772" name="Google Shape;772;p99"/>
          <p:cNvPicPr preferRelativeResize="0"/>
          <p:nvPr/>
        </p:nvPicPr>
        <p:blipFill rotWithShape="1">
          <a:blip r:embed="rId6">
            <a:alphaModFix/>
          </a:blip>
          <a:srcRect b="12265" l="6570" r="8097" t="0"/>
          <a:stretch/>
        </p:blipFill>
        <p:spPr>
          <a:xfrm>
            <a:off x="919101" y="3458418"/>
            <a:ext cx="207541" cy="222665"/>
          </a:xfrm>
          <a:prstGeom prst="rect">
            <a:avLst/>
          </a:prstGeom>
          <a:noFill/>
          <a:ln>
            <a:noFill/>
          </a:ln>
        </p:spPr>
      </p:pic>
      <p:sp>
        <p:nvSpPr>
          <p:cNvPr id="773" name="Google Shape;773;p99"/>
          <p:cNvSpPr/>
          <p:nvPr/>
        </p:nvSpPr>
        <p:spPr>
          <a:xfrm>
            <a:off x="321799" y="3458450"/>
            <a:ext cx="367200" cy="2226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i="0" lang="en-GB" sz="1000" u="none" cap="none" strike="noStrike">
                <a:solidFill>
                  <a:schemeClr val="dk2"/>
                </a:solidFill>
                <a:latin typeface="Calibri"/>
                <a:ea typeface="Calibri"/>
                <a:cs typeface="Calibri"/>
                <a:sym typeface="Calibri"/>
              </a:rPr>
              <a:t>PDS</a:t>
            </a:r>
            <a:endParaRPr i="0" sz="1300" u="none" cap="none" strike="noStrike">
              <a:solidFill>
                <a:srgbClr val="000000"/>
              </a:solidFill>
            </a:endParaRPr>
          </a:p>
        </p:txBody>
      </p:sp>
      <p:cxnSp>
        <p:nvCxnSpPr>
          <p:cNvPr id="774" name="Google Shape;774;p99"/>
          <p:cNvCxnSpPr/>
          <p:nvPr/>
        </p:nvCxnSpPr>
        <p:spPr>
          <a:xfrm>
            <a:off x="651204" y="3569751"/>
            <a:ext cx="229500" cy="0"/>
          </a:xfrm>
          <a:prstGeom prst="straightConnector1">
            <a:avLst/>
          </a:prstGeom>
          <a:noFill/>
          <a:ln cap="flat" cmpd="sng" w="12700">
            <a:solidFill>
              <a:schemeClr val="accent1"/>
            </a:solidFill>
            <a:prstDash val="dot"/>
            <a:miter lim="800000"/>
            <a:headEnd len="med" w="med" type="stealth"/>
            <a:tailEnd len="med" w="med" type="stealth"/>
          </a:ln>
        </p:spPr>
      </p:cxnSp>
      <p:cxnSp>
        <p:nvCxnSpPr>
          <p:cNvPr id="775" name="Google Shape;775;p99"/>
          <p:cNvCxnSpPr>
            <a:stCxn id="768" idx="3"/>
          </p:cNvCxnSpPr>
          <p:nvPr/>
        </p:nvCxnSpPr>
        <p:spPr>
          <a:xfrm>
            <a:off x="2133656" y="3569756"/>
            <a:ext cx="1036800" cy="9000"/>
          </a:xfrm>
          <a:prstGeom prst="straightConnector1">
            <a:avLst/>
          </a:prstGeom>
          <a:noFill/>
          <a:ln cap="flat" cmpd="sng" w="9525">
            <a:solidFill>
              <a:schemeClr val="dk2"/>
            </a:solidFill>
            <a:prstDash val="solid"/>
            <a:round/>
            <a:headEnd len="med" w="med" type="triangle"/>
            <a:tailEnd len="med" w="med" type="triangle"/>
          </a:ln>
        </p:spPr>
      </p:cxnSp>
      <p:sp>
        <p:nvSpPr>
          <p:cNvPr id="776" name="Google Shape;776;p99"/>
          <p:cNvSpPr txBox="1"/>
          <p:nvPr/>
        </p:nvSpPr>
        <p:spPr>
          <a:xfrm>
            <a:off x="2189025" y="3535125"/>
            <a:ext cx="864300" cy="64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t>Pairwise unique identifier for relationship </a:t>
            </a:r>
            <a:endParaRPr sz="900"/>
          </a:p>
        </p:txBody>
      </p:sp>
      <p:cxnSp>
        <p:nvCxnSpPr>
          <p:cNvPr id="777" name="Google Shape;777;p99"/>
          <p:cNvCxnSpPr/>
          <p:nvPr/>
        </p:nvCxnSpPr>
        <p:spPr>
          <a:xfrm>
            <a:off x="3633100" y="4054925"/>
            <a:ext cx="3000" cy="604500"/>
          </a:xfrm>
          <a:prstGeom prst="straightConnector1">
            <a:avLst/>
          </a:prstGeom>
          <a:noFill/>
          <a:ln cap="flat" cmpd="sng" w="9525">
            <a:solidFill>
              <a:schemeClr val="dk2"/>
            </a:solidFill>
            <a:prstDash val="solid"/>
            <a:round/>
            <a:headEnd len="med" w="med" type="none"/>
            <a:tailEnd len="med" w="med" type="triangle"/>
          </a:ln>
        </p:spPr>
      </p:cxnSp>
      <p:sp>
        <p:nvSpPr>
          <p:cNvPr id="778" name="Google Shape;778;p99"/>
          <p:cNvSpPr txBox="1"/>
          <p:nvPr/>
        </p:nvSpPr>
        <p:spPr>
          <a:xfrm>
            <a:off x="2577200" y="4159513"/>
            <a:ext cx="10368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t>NHS Login </a:t>
            </a:r>
            <a:r>
              <a:rPr lang="en-GB" sz="900"/>
              <a:t>Public Key</a:t>
            </a:r>
            <a:endParaRPr sz="900"/>
          </a:p>
        </p:txBody>
      </p:sp>
      <p:cxnSp>
        <p:nvCxnSpPr>
          <p:cNvPr id="779" name="Google Shape;779;p99"/>
          <p:cNvCxnSpPr/>
          <p:nvPr/>
        </p:nvCxnSpPr>
        <p:spPr>
          <a:xfrm>
            <a:off x="2152825" y="3293225"/>
            <a:ext cx="1082100" cy="11700"/>
          </a:xfrm>
          <a:prstGeom prst="straightConnector1">
            <a:avLst/>
          </a:prstGeom>
          <a:noFill/>
          <a:ln cap="flat" cmpd="sng" w="9525">
            <a:solidFill>
              <a:schemeClr val="dk2"/>
            </a:solidFill>
            <a:prstDash val="solid"/>
            <a:round/>
            <a:headEnd len="med" w="med" type="none"/>
            <a:tailEnd len="med" w="med" type="triangle"/>
          </a:ln>
        </p:spPr>
      </p:cxnSp>
      <p:sp>
        <p:nvSpPr>
          <p:cNvPr id="780" name="Google Shape;780;p99"/>
          <p:cNvSpPr txBox="1"/>
          <p:nvPr/>
        </p:nvSpPr>
        <p:spPr>
          <a:xfrm>
            <a:off x="2199375" y="2785350"/>
            <a:ext cx="9756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t>Signs identity credential with </a:t>
            </a:r>
            <a:r>
              <a:rPr lang="en-GB" sz="900"/>
              <a:t>private</a:t>
            </a:r>
            <a:r>
              <a:rPr lang="en-GB" sz="900"/>
              <a:t> key</a:t>
            </a:r>
            <a:endParaRPr sz="900"/>
          </a:p>
        </p:txBody>
      </p:sp>
      <p:sp>
        <p:nvSpPr>
          <p:cNvPr id="781" name="Google Shape;781;p99"/>
          <p:cNvSpPr/>
          <p:nvPr/>
        </p:nvSpPr>
        <p:spPr>
          <a:xfrm>
            <a:off x="1088156" y="1389944"/>
            <a:ext cx="1045500" cy="867300"/>
          </a:xfrm>
          <a:prstGeom prst="rect">
            <a:avLst/>
          </a:prstGeom>
          <a:noFill/>
          <a:ln cap="flat" cmpd="sng" w="12700">
            <a:solidFill>
              <a:srgbClr val="6FAED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grpSp>
        <p:nvGrpSpPr>
          <p:cNvPr id="782" name="Google Shape;782;p99"/>
          <p:cNvGrpSpPr/>
          <p:nvPr/>
        </p:nvGrpSpPr>
        <p:grpSpPr>
          <a:xfrm>
            <a:off x="1150435" y="1466669"/>
            <a:ext cx="950119" cy="299363"/>
            <a:chOff x="267313" y="3089025"/>
            <a:chExt cx="1266825" cy="399150"/>
          </a:xfrm>
        </p:grpSpPr>
        <p:pic>
          <p:nvPicPr>
            <p:cNvPr id="783" name="Google Shape;783;p99"/>
            <p:cNvPicPr preferRelativeResize="0"/>
            <p:nvPr/>
          </p:nvPicPr>
          <p:blipFill rotWithShape="1">
            <a:blip r:embed="rId7">
              <a:alphaModFix/>
            </a:blip>
            <a:srcRect b="0" l="0" r="0" t="0"/>
            <a:stretch/>
          </p:blipFill>
          <p:spPr>
            <a:xfrm>
              <a:off x="267325" y="3089025"/>
              <a:ext cx="889197" cy="198600"/>
            </a:xfrm>
            <a:prstGeom prst="rect">
              <a:avLst/>
            </a:prstGeom>
            <a:noFill/>
            <a:ln>
              <a:noFill/>
            </a:ln>
          </p:spPr>
        </p:pic>
        <p:pic>
          <p:nvPicPr>
            <p:cNvPr id="784" name="Google Shape;784;p99"/>
            <p:cNvPicPr preferRelativeResize="0"/>
            <p:nvPr/>
          </p:nvPicPr>
          <p:blipFill rotWithShape="1">
            <a:blip r:embed="rId8">
              <a:alphaModFix/>
            </a:blip>
            <a:srcRect b="0" l="0" r="0" t="0"/>
            <a:stretch/>
          </p:blipFill>
          <p:spPr>
            <a:xfrm>
              <a:off x="267313" y="3316725"/>
              <a:ext cx="1266825" cy="171450"/>
            </a:xfrm>
            <a:prstGeom prst="rect">
              <a:avLst/>
            </a:prstGeom>
            <a:noFill/>
            <a:ln>
              <a:noFill/>
            </a:ln>
          </p:spPr>
        </p:pic>
      </p:grpSp>
      <p:pic>
        <p:nvPicPr>
          <p:cNvPr id="785" name="Google Shape;785;p99"/>
          <p:cNvPicPr preferRelativeResize="0"/>
          <p:nvPr/>
        </p:nvPicPr>
        <p:blipFill rotWithShape="1">
          <a:blip r:embed="rId9">
            <a:alphaModFix/>
          </a:blip>
          <a:srcRect b="0" l="0" r="0" t="0"/>
          <a:stretch/>
        </p:blipFill>
        <p:spPr>
          <a:xfrm>
            <a:off x="1135116" y="1780225"/>
            <a:ext cx="619921" cy="456169"/>
          </a:xfrm>
          <a:prstGeom prst="rect">
            <a:avLst/>
          </a:prstGeom>
          <a:noFill/>
          <a:ln>
            <a:noFill/>
          </a:ln>
        </p:spPr>
      </p:pic>
      <p:cxnSp>
        <p:nvCxnSpPr>
          <p:cNvPr id="786" name="Google Shape;786;p99"/>
          <p:cNvCxnSpPr/>
          <p:nvPr/>
        </p:nvCxnSpPr>
        <p:spPr>
          <a:xfrm>
            <a:off x="2133656" y="1893356"/>
            <a:ext cx="1036800" cy="9000"/>
          </a:xfrm>
          <a:prstGeom prst="straightConnector1">
            <a:avLst/>
          </a:prstGeom>
          <a:noFill/>
          <a:ln cap="flat" cmpd="sng" w="9525">
            <a:solidFill>
              <a:schemeClr val="dk2"/>
            </a:solidFill>
            <a:prstDash val="solid"/>
            <a:round/>
            <a:headEnd len="med" w="med" type="triangle"/>
            <a:tailEnd len="med" w="med" type="triangle"/>
          </a:ln>
        </p:spPr>
      </p:cxnSp>
      <p:sp>
        <p:nvSpPr>
          <p:cNvPr id="787" name="Google Shape;787;p99"/>
          <p:cNvSpPr txBox="1"/>
          <p:nvPr/>
        </p:nvSpPr>
        <p:spPr>
          <a:xfrm>
            <a:off x="2189025" y="1858725"/>
            <a:ext cx="864300" cy="64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t>Pairwise unique identifier for relationship </a:t>
            </a:r>
            <a:endParaRPr sz="900"/>
          </a:p>
        </p:txBody>
      </p:sp>
      <p:cxnSp>
        <p:nvCxnSpPr>
          <p:cNvPr id="788" name="Google Shape;788;p99"/>
          <p:cNvCxnSpPr/>
          <p:nvPr/>
        </p:nvCxnSpPr>
        <p:spPr>
          <a:xfrm>
            <a:off x="2152825" y="1616825"/>
            <a:ext cx="1082100" cy="11700"/>
          </a:xfrm>
          <a:prstGeom prst="straightConnector1">
            <a:avLst/>
          </a:prstGeom>
          <a:noFill/>
          <a:ln cap="flat" cmpd="sng" w="9525">
            <a:solidFill>
              <a:schemeClr val="dk2"/>
            </a:solidFill>
            <a:prstDash val="solid"/>
            <a:round/>
            <a:headEnd len="med" w="med" type="none"/>
            <a:tailEnd len="med" w="med" type="triangle"/>
          </a:ln>
        </p:spPr>
      </p:cxnSp>
      <p:sp>
        <p:nvSpPr>
          <p:cNvPr id="789" name="Google Shape;789;p99"/>
          <p:cNvSpPr txBox="1"/>
          <p:nvPr/>
        </p:nvSpPr>
        <p:spPr>
          <a:xfrm>
            <a:off x="2199375" y="1108950"/>
            <a:ext cx="9756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t>Signs parenthood credential with private key</a:t>
            </a:r>
            <a:endParaRPr sz="900"/>
          </a:p>
        </p:txBody>
      </p:sp>
      <p:cxnSp>
        <p:nvCxnSpPr>
          <p:cNvPr id="790" name="Google Shape;790;p99"/>
          <p:cNvCxnSpPr/>
          <p:nvPr/>
        </p:nvCxnSpPr>
        <p:spPr>
          <a:xfrm>
            <a:off x="4958475" y="4054925"/>
            <a:ext cx="20700" cy="604500"/>
          </a:xfrm>
          <a:prstGeom prst="straightConnector1">
            <a:avLst/>
          </a:prstGeom>
          <a:noFill/>
          <a:ln cap="flat" cmpd="sng" w="9525">
            <a:solidFill>
              <a:schemeClr val="dk2"/>
            </a:solidFill>
            <a:prstDash val="solid"/>
            <a:round/>
            <a:headEnd len="med" w="med" type="none"/>
            <a:tailEnd len="med" w="med" type="triangle"/>
          </a:ln>
        </p:spPr>
      </p:cxnSp>
      <p:sp>
        <p:nvSpPr>
          <p:cNvPr id="791" name="Google Shape;791;p99"/>
          <p:cNvSpPr txBox="1"/>
          <p:nvPr/>
        </p:nvSpPr>
        <p:spPr>
          <a:xfrm>
            <a:off x="3864250" y="4150688"/>
            <a:ext cx="10368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t>GRO </a:t>
            </a:r>
            <a:r>
              <a:rPr lang="en-GB" sz="900"/>
              <a:t> Public Key</a:t>
            </a:r>
            <a:endParaRPr sz="900"/>
          </a:p>
        </p:txBody>
      </p:sp>
      <p:pic>
        <p:nvPicPr>
          <p:cNvPr descr="C:\Users\templea3\Desktop\API.PNG" id="792" name="Google Shape;792;p99"/>
          <p:cNvPicPr preferRelativeResize="0"/>
          <p:nvPr/>
        </p:nvPicPr>
        <p:blipFill rotWithShape="1">
          <a:blip r:embed="rId6">
            <a:alphaModFix/>
          </a:blip>
          <a:srcRect b="12265" l="6570" r="8097" t="0"/>
          <a:stretch/>
        </p:blipFill>
        <p:spPr>
          <a:xfrm>
            <a:off x="825227" y="1786513"/>
            <a:ext cx="207541" cy="222665"/>
          </a:xfrm>
          <a:prstGeom prst="rect">
            <a:avLst/>
          </a:prstGeom>
          <a:noFill/>
          <a:ln>
            <a:noFill/>
          </a:ln>
        </p:spPr>
      </p:pic>
      <p:sp>
        <p:nvSpPr>
          <p:cNvPr id="793" name="Google Shape;793;p99"/>
          <p:cNvSpPr/>
          <p:nvPr/>
        </p:nvSpPr>
        <p:spPr>
          <a:xfrm>
            <a:off x="143537" y="1823289"/>
            <a:ext cx="341700" cy="149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800">
                <a:solidFill>
                  <a:srgbClr val="44546A"/>
                </a:solidFill>
                <a:latin typeface="Calibri"/>
                <a:ea typeface="Calibri"/>
                <a:cs typeface="Calibri"/>
                <a:sym typeface="Calibri"/>
              </a:rPr>
              <a:t>RON</a:t>
            </a:r>
            <a:endParaRPr sz="1100"/>
          </a:p>
        </p:txBody>
      </p:sp>
      <p:cxnSp>
        <p:nvCxnSpPr>
          <p:cNvPr id="794" name="Google Shape;794;p99"/>
          <p:cNvCxnSpPr/>
          <p:nvPr/>
        </p:nvCxnSpPr>
        <p:spPr>
          <a:xfrm flipH="1" rot="10800000">
            <a:off x="537625" y="1891250"/>
            <a:ext cx="235200" cy="13200"/>
          </a:xfrm>
          <a:prstGeom prst="straightConnector1">
            <a:avLst/>
          </a:prstGeom>
          <a:noFill/>
          <a:ln cap="flat" cmpd="sng" w="12700">
            <a:solidFill>
              <a:srgbClr val="4472C4"/>
            </a:solidFill>
            <a:prstDash val="dot"/>
            <a:miter lim="800000"/>
            <a:headEnd len="med" w="med" type="stealth"/>
            <a:tailEnd len="med" w="med" type="stealth"/>
          </a:ln>
        </p:spPr>
      </p:cxnSp>
      <p:sp>
        <p:nvSpPr>
          <p:cNvPr id="795" name="Google Shape;795;p99"/>
          <p:cNvSpPr txBox="1"/>
          <p:nvPr/>
        </p:nvSpPr>
        <p:spPr>
          <a:xfrm>
            <a:off x="139650" y="1930600"/>
            <a:ext cx="74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Register Online</a:t>
            </a:r>
            <a:endParaRPr sz="900"/>
          </a:p>
        </p:txBody>
      </p:sp>
      <p:grpSp>
        <p:nvGrpSpPr>
          <p:cNvPr id="796" name="Google Shape;796;p99"/>
          <p:cNvGrpSpPr/>
          <p:nvPr/>
        </p:nvGrpSpPr>
        <p:grpSpPr>
          <a:xfrm>
            <a:off x="6966331" y="2449624"/>
            <a:ext cx="783450" cy="657038"/>
            <a:chOff x="114075" y="2732499"/>
            <a:chExt cx="1044600" cy="876051"/>
          </a:xfrm>
        </p:grpSpPr>
        <p:pic>
          <p:nvPicPr>
            <p:cNvPr id="797" name="Google Shape;797;p99"/>
            <p:cNvPicPr preferRelativeResize="0"/>
            <p:nvPr/>
          </p:nvPicPr>
          <p:blipFill rotWithShape="1">
            <a:blip r:embed="rId10">
              <a:alphaModFix/>
            </a:blip>
            <a:srcRect b="0" l="0" r="0" t="0"/>
            <a:stretch/>
          </p:blipFill>
          <p:spPr>
            <a:xfrm>
              <a:off x="266467" y="2732499"/>
              <a:ext cx="706332" cy="556650"/>
            </a:xfrm>
            <a:prstGeom prst="rect">
              <a:avLst/>
            </a:prstGeom>
            <a:noFill/>
            <a:ln cap="flat" cmpd="sng" w="12700">
              <a:solidFill>
                <a:srgbClr val="6FAED9"/>
              </a:solidFill>
              <a:prstDash val="solid"/>
              <a:miter lim="8000"/>
              <a:headEnd len="sm" w="sm" type="none"/>
              <a:tailEnd len="sm" w="sm" type="none"/>
            </a:ln>
          </p:spPr>
        </p:pic>
        <p:sp>
          <p:nvSpPr>
            <p:cNvPr id="798" name="Google Shape;798;p99"/>
            <p:cNvSpPr txBox="1"/>
            <p:nvPr/>
          </p:nvSpPr>
          <p:spPr>
            <a:xfrm>
              <a:off x="114075" y="3259650"/>
              <a:ext cx="1044600" cy="348900"/>
            </a:xfrm>
            <a:prstGeom prst="rect">
              <a:avLst/>
            </a:prstGeom>
            <a:no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000000"/>
                  </a:solidFill>
                  <a:latin typeface="Calibri"/>
                  <a:ea typeface="Calibri"/>
                  <a:cs typeface="Calibri"/>
                  <a:sym typeface="Calibri"/>
                </a:rPr>
                <a:t>Clinical system</a:t>
              </a:r>
              <a:endParaRPr b="0" i="0" sz="800" u="none" cap="none" strike="noStrike">
                <a:solidFill>
                  <a:srgbClr val="000000"/>
                </a:solidFill>
                <a:latin typeface="Calibri"/>
                <a:ea typeface="Calibri"/>
                <a:cs typeface="Calibri"/>
                <a:sym typeface="Calibri"/>
              </a:endParaRPr>
            </a:p>
          </p:txBody>
        </p:sp>
      </p:grpSp>
      <p:sp>
        <p:nvSpPr>
          <p:cNvPr id="799" name="Google Shape;799;p99"/>
          <p:cNvSpPr/>
          <p:nvPr/>
        </p:nvSpPr>
        <p:spPr>
          <a:xfrm>
            <a:off x="6967664" y="2333450"/>
            <a:ext cx="861000" cy="768900"/>
          </a:xfrm>
          <a:prstGeom prst="rect">
            <a:avLst/>
          </a:prstGeom>
          <a:noFill/>
          <a:ln cap="flat" cmpd="sng" w="12700">
            <a:solidFill>
              <a:srgbClr val="6FAED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cxnSp>
        <p:nvCxnSpPr>
          <p:cNvPr id="800" name="Google Shape;800;p99"/>
          <p:cNvCxnSpPr/>
          <p:nvPr/>
        </p:nvCxnSpPr>
        <p:spPr>
          <a:xfrm rot="10800000">
            <a:off x="7351500" y="3141956"/>
            <a:ext cx="0" cy="1524300"/>
          </a:xfrm>
          <a:prstGeom prst="straightConnector1">
            <a:avLst/>
          </a:prstGeom>
          <a:noFill/>
          <a:ln cap="flat" cmpd="sng" w="9525">
            <a:solidFill>
              <a:schemeClr val="dk2"/>
            </a:solidFill>
            <a:prstDash val="solid"/>
            <a:round/>
            <a:headEnd len="med" w="med" type="none"/>
            <a:tailEnd len="med" w="med" type="triangle"/>
          </a:ln>
        </p:spPr>
      </p:cxnSp>
      <p:sp>
        <p:nvSpPr>
          <p:cNvPr id="801" name="Google Shape;801;p99"/>
          <p:cNvSpPr txBox="1"/>
          <p:nvPr/>
        </p:nvSpPr>
        <p:spPr>
          <a:xfrm>
            <a:off x="7368375" y="3653975"/>
            <a:ext cx="1451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t>Retrieve public key and DID document</a:t>
            </a:r>
            <a:endParaRPr sz="1000"/>
          </a:p>
        </p:txBody>
      </p:sp>
      <p:cxnSp>
        <p:nvCxnSpPr>
          <p:cNvPr id="802" name="Google Shape;802;p99"/>
          <p:cNvCxnSpPr/>
          <p:nvPr/>
        </p:nvCxnSpPr>
        <p:spPr>
          <a:xfrm flipH="1" rot="10800000">
            <a:off x="6096075" y="2964569"/>
            <a:ext cx="880800" cy="4500"/>
          </a:xfrm>
          <a:prstGeom prst="straightConnector1">
            <a:avLst/>
          </a:prstGeom>
          <a:noFill/>
          <a:ln cap="flat" cmpd="sng" w="9525">
            <a:solidFill>
              <a:schemeClr val="dk2"/>
            </a:solidFill>
            <a:prstDash val="solid"/>
            <a:round/>
            <a:headEnd len="med" w="med" type="triangle"/>
            <a:tailEnd len="med" w="med" type="triangle"/>
          </a:ln>
        </p:spPr>
      </p:cxnSp>
      <p:cxnSp>
        <p:nvCxnSpPr>
          <p:cNvPr id="803" name="Google Shape;803;p99"/>
          <p:cNvCxnSpPr/>
          <p:nvPr/>
        </p:nvCxnSpPr>
        <p:spPr>
          <a:xfrm flipH="1">
            <a:off x="6109500" y="2467025"/>
            <a:ext cx="861000" cy="11700"/>
          </a:xfrm>
          <a:prstGeom prst="straightConnector1">
            <a:avLst/>
          </a:prstGeom>
          <a:noFill/>
          <a:ln cap="flat" cmpd="sng" w="9525">
            <a:solidFill>
              <a:schemeClr val="dk2"/>
            </a:solidFill>
            <a:prstDash val="solid"/>
            <a:round/>
            <a:headEnd len="med" w="med" type="none"/>
            <a:tailEnd len="med" w="med" type="triangle"/>
          </a:ln>
        </p:spPr>
      </p:cxnSp>
      <p:sp>
        <p:nvSpPr>
          <p:cNvPr id="804" name="Google Shape;804;p99"/>
          <p:cNvSpPr txBox="1"/>
          <p:nvPr/>
        </p:nvSpPr>
        <p:spPr>
          <a:xfrm>
            <a:off x="6096075" y="2995143"/>
            <a:ext cx="864300" cy="64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t>Pairwise unique identifier for relationship </a:t>
            </a:r>
            <a:endParaRPr sz="900"/>
          </a:p>
        </p:txBody>
      </p:sp>
      <p:sp>
        <p:nvSpPr>
          <p:cNvPr id="805" name="Google Shape;805;p99"/>
          <p:cNvSpPr txBox="1"/>
          <p:nvPr/>
        </p:nvSpPr>
        <p:spPr>
          <a:xfrm>
            <a:off x="6132375" y="1936763"/>
            <a:ext cx="9756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900"/>
              <a:t>Uses public keys to verify credentials</a:t>
            </a:r>
            <a:endParaRPr sz="900"/>
          </a:p>
        </p:txBody>
      </p:sp>
      <p:sp>
        <p:nvSpPr>
          <p:cNvPr id="806" name="Google Shape;806;p99"/>
          <p:cNvSpPr/>
          <p:nvPr/>
        </p:nvSpPr>
        <p:spPr>
          <a:xfrm>
            <a:off x="3912300" y="1466675"/>
            <a:ext cx="1573200" cy="2453400"/>
          </a:xfrm>
          <a:prstGeom prst="roundRect">
            <a:avLst>
              <a:gd fmla="val 16667" name="adj"/>
            </a:avLst>
          </a:prstGeom>
          <a:solidFill>
            <a:srgbClr val="07376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99"/>
          <p:cNvSpPr/>
          <p:nvPr/>
        </p:nvSpPr>
        <p:spPr>
          <a:xfrm>
            <a:off x="4043075" y="1616825"/>
            <a:ext cx="1295400" cy="19878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99"/>
          <p:cNvSpPr/>
          <p:nvPr/>
        </p:nvSpPr>
        <p:spPr>
          <a:xfrm>
            <a:off x="4139725" y="2138375"/>
            <a:ext cx="1082100" cy="12831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800"/>
              <a:t>Derived key pairs</a:t>
            </a:r>
            <a:endParaRPr sz="800"/>
          </a:p>
        </p:txBody>
      </p:sp>
      <p:sp>
        <p:nvSpPr>
          <p:cNvPr id="809" name="Google Shape;809;p99"/>
          <p:cNvSpPr/>
          <p:nvPr/>
        </p:nvSpPr>
        <p:spPr>
          <a:xfrm>
            <a:off x="4139725" y="1859088"/>
            <a:ext cx="1036800" cy="1776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800"/>
              <a:t>Master key private</a:t>
            </a:r>
            <a:endParaRPr sz="800"/>
          </a:p>
        </p:txBody>
      </p:sp>
      <p:sp>
        <p:nvSpPr>
          <p:cNvPr id="810" name="Google Shape;810;p99"/>
          <p:cNvSpPr/>
          <p:nvPr/>
        </p:nvSpPr>
        <p:spPr>
          <a:xfrm>
            <a:off x="4264827" y="2366900"/>
            <a:ext cx="861000" cy="1776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Private</a:t>
            </a:r>
            <a:endParaRPr sz="800"/>
          </a:p>
        </p:txBody>
      </p:sp>
      <p:sp>
        <p:nvSpPr>
          <p:cNvPr id="811" name="Google Shape;811;p99"/>
          <p:cNvSpPr/>
          <p:nvPr/>
        </p:nvSpPr>
        <p:spPr>
          <a:xfrm>
            <a:off x="4205130" y="3196125"/>
            <a:ext cx="950100" cy="1776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700"/>
              <a:t>Signed Credentials</a:t>
            </a:r>
            <a:endParaRPr sz="700"/>
          </a:p>
        </p:txBody>
      </p:sp>
      <p:sp>
        <p:nvSpPr>
          <p:cNvPr id="812" name="Google Shape;812;p99"/>
          <p:cNvSpPr/>
          <p:nvPr/>
        </p:nvSpPr>
        <p:spPr>
          <a:xfrm>
            <a:off x="4132925" y="1685134"/>
            <a:ext cx="887100" cy="16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900"/>
              <a:t>James Brown</a:t>
            </a:r>
            <a:endParaRPr sz="900"/>
          </a:p>
        </p:txBody>
      </p:sp>
      <p:sp>
        <p:nvSpPr>
          <p:cNvPr id="813" name="Google Shape;813;p99"/>
          <p:cNvSpPr/>
          <p:nvPr/>
        </p:nvSpPr>
        <p:spPr>
          <a:xfrm>
            <a:off x="4137951" y="3430100"/>
            <a:ext cx="1176000" cy="16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t>Di</a:t>
            </a:r>
            <a:r>
              <a:rPr lang="en-GB" sz="800"/>
              <a:t>gital Wallet App</a:t>
            </a:r>
            <a:endParaRPr sz="800"/>
          </a:p>
        </p:txBody>
      </p:sp>
      <p:sp>
        <p:nvSpPr>
          <p:cNvPr id="814" name="Google Shape;814;p99"/>
          <p:cNvSpPr/>
          <p:nvPr/>
        </p:nvSpPr>
        <p:spPr>
          <a:xfrm>
            <a:off x="4437126" y="3669573"/>
            <a:ext cx="233100" cy="218400"/>
          </a:xfrm>
          <a:prstGeom prst="ellipse">
            <a:avLst/>
          </a:prstGeom>
          <a:solidFill>
            <a:srgbClr val="073763"/>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5" name="Google Shape;815;p99"/>
          <p:cNvPicPr preferRelativeResize="0"/>
          <p:nvPr/>
        </p:nvPicPr>
        <p:blipFill>
          <a:blip r:embed="rId11">
            <a:alphaModFix/>
          </a:blip>
          <a:stretch>
            <a:fillRect/>
          </a:stretch>
        </p:blipFill>
        <p:spPr>
          <a:xfrm>
            <a:off x="4300012" y="2361671"/>
            <a:ext cx="114373" cy="115223"/>
          </a:xfrm>
          <a:prstGeom prst="rect">
            <a:avLst/>
          </a:prstGeom>
          <a:noFill/>
          <a:ln>
            <a:noFill/>
          </a:ln>
        </p:spPr>
      </p:pic>
      <p:sp>
        <p:nvSpPr>
          <p:cNvPr id="816" name="Google Shape;816;p99"/>
          <p:cNvSpPr/>
          <p:nvPr/>
        </p:nvSpPr>
        <p:spPr>
          <a:xfrm>
            <a:off x="4257325" y="2784125"/>
            <a:ext cx="950100" cy="1776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Private</a:t>
            </a:r>
            <a:endParaRPr sz="800"/>
          </a:p>
        </p:txBody>
      </p:sp>
      <p:pic>
        <p:nvPicPr>
          <p:cNvPr id="817" name="Google Shape;817;p99"/>
          <p:cNvPicPr preferRelativeResize="0"/>
          <p:nvPr/>
        </p:nvPicPr>
        <p:blipFill>
          <a:blip r:embed="rId11">
            <a:alphaModFix/>
          </a:blip>
          <a:stretch>
            <a:fillRect/>
          </a:stretch>
        </p:blipFill>
        <p:spPr>
          <a:xfrm>
            <a:off x="4292527" y="2778900"/>
            <a:ext cx="114373" cy="115223"/>
          </a:xfrm>
          <a:prstGeom prst="rect">
            <a:avLst/>
          </a:prstGeom>
          <a:noFill/>
          <a:ln>
            <a:noFill/>
          </a:ln>
        </p:spPr>
      </p:pic>
      <p:sp>
        <p:nvSpPr>
          <p:cNvPr id="818" name="Google Shape;818;p99"/>
          <p:cNvSpPr/>
          <p:nvPr/>
        </p:nvSpPr>
        <p:spPr>
          <a:xfrm>
            <a:off x="4257334" y="2575520"/>
            <a:ext cx="611700" cy="177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Public</a:t>
            </a:r>
            <a:endParaRPr sz="800"/>
          </a:p>
        </p:txBody>
      </p:sp>
      <p:pic>
        <p:nvPicPr>
          <p:cNvPr id="819" name="Google Shape;819;p99"/>
          <p:cNvPicPr preferRelativeResize="0"/>
          <p:nvPr/>
        </p:nvPicPr>
        <p:blipFill>
          <a:blip r:embed="rId11">
            <a:alphaModFix/>
          </a:blip>
          <a:stretch>
            <a:fillRect/>
          </a:stretch>
        </p:blipFill>
        <p:spPr>
          <a:xfrm>
            <a:off x="4292527" y="2570286"/>
            <a:ext cx="114373" cy="115223"/>
          </a:xfrm>
          <a:prstGeom prst="rect">
            <a:avLst/>
          </a:prstGeom>
          <a:noFill/>
          <a:ln>
            <a:noFill/>
          </a:ln>
        </p:spPr>
      </p:pic>
      <p:sp>
        <p:nvSpPr>
          <p:cNvPr id="820" name="Google Shape;820;p99"/>
          <p:cNvSpPr/>
          <p:nvPr/>
        </p:nvSpPr>
        <p:spPr>
          <a:xfrm>
            <a:off x="4257334" y="2992749"/>
            <a:ext cx="611700" cy="177600"/>
          </a:xfrm>
          <a:prstGeom prst="rect">
            <a:avLst/>
          </a:pr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800"/>
              <a:t>Public</a:t>
            </a:r>
            <a:endParaRPr sz="800"/>
          </a:p>
        </p:txBody>
      </p:sp>
      <p:pic>
        <p:nvPicPr>
          <p:cNvPr id="821" name="Google Shape;821;p99"/>
          <p:cNvPicPr preferRelativeResize="0"/>
          <p:nvPr/>
        </p:nvPicPr>
        <p:blipFill>
          <a:blip r:embed="rId11">
            <a:alphaModFix/>
          </a:blip>
          <a:stretch>
            <a:fillRect/>
          </a:stretch>
        </p:blipFill>
        <p:spPr>
          <a:xfrm>
            <a:off x="4292527" y="2987515"/>
            <a:ext cx="114373" cy="115223"/>
          </a:xfrm>
          <a:prstGeom prst="rect">
            <a:avLst/>
          </a:prstGeom>
          <a:noFill/>
          <a:ln>
            <a:noFill/>
          </a:ln>
        </p:spPr>
      </p:pic>
      <p:sp>
        <p:nvSpPr>
          <p:cNvPr id="822" name="Google Shape;822;p99"/>
          <p:cNvSpPr txBox="1"/>
          <p:nvPr/>
        </p:nvSpPr>
        <p:spPr>
          <a:xfrm>
            <a:off x="6283925" y="1454600"/>
            <a:ext cx="239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Verification</a:t>
            </a:r>
            <a:endParaRPr/>
          </a:p>
        </p:txBody>
      </p:sp>
      <p:sp>
        <p:nvSpPr>
          <p:cNvPr id="823" name="Google Shape;823;p99"/>
          <p:cNvSpPr txBox="1"/>
          <p:nvPr/>
        </p:nvSpPr>
        <p:spPr>
          <a:xfrm>
            <a:off x="314988" y="938100"/>
            <a:ext cx="2397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t>Issuing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8"/>
          <p:cNvSpPr/>
          <p:nvPr/>
        </p:nvSpPr>
        <p:spPr>
          <a:xfrm>
            <a:off x="6194475" y="836850"/>
            <a:ext cx="2416500" cy="4121100"/>
          </a:xfrm>
          <a:prstGeom prst="rect">
            <a:avLst/>
          </a:prstGeom>
          <a:solidFill>
            <a:srgbClr val="00A499"/>
          </a:solidFill>
          <a:ln cap="flat" cmpd="sng" w="28575">
            <a:solidFill>
              <a:srgbClr val="00A4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600" u="sng">
                <a:solidFill>
                  <a:srgbClr val="FFFFFF"/>
                </a:solidFill>
              </a:rPr>
              <a:t>Verifiers</a:t>
            </a:r>
            <a:endParaRPr sz="1600" u="sng">
              <a:solidFill>
                <a:srgbClr val="FFFFFF"/>
              </a:solidFill>
            </a:endParaRPr>
          </a:p>
          <a:p>
            <a:pPr indent="0" lvl="0" marL="0" rtl="0" algn="l">
              <a:lnSpc>
                <a:spcPct val="115000"/>
              </a:lnSpc>
              <a:spcBef>
                <a:spcPts val="0"/>
              </a:spcBef>
              <a:spcAft>
                <a:spcPts val="0"/>
              </a:spcAft>
              <a:buNone/>
            </a:pPr>
            <a:r>
              <a:t/>
            </a:r>
            <a:endParaRPr sz="1100"/>
          </a:p>
          <a:p>
            <a:pPr indent="0" lvl="0" marL="0" rtl="0" algn="l">
              <a:lnSpc>
                <a:spcPct val="95000"/>
              </a:lnSpc>
              <a:spcBef>
                <a:spcPts val="0"/>
              </a:spcBef>
              <a:spcAft>
                <a:spcPts val="0"/>
              </a:spcAft>
              <a:buNone/>
            </a:pPr>
            <a:r>
              <a:rPr lang="en-GB" sz="1200">
                <a:solidFill>
                  <a:schemeClr val="lt1"/>
                </a:solidFill>
                <a:highlight>
                  <a:srgbClr val="00A499"/>
                </a:highlight>
              </a:rPr>
              <a:t>Typically a service provider that verifies a claim about a given subject. The verifying entity must have the capability to connect the issuer’s identity to its credential identifier and the subject’s identity to its identifier as indicated in the credential.</a:t>
            </a:r>
            <a:endParaRPr sz="1200">
              <a:solidFill>
                <a:schemeClr val="lt1"/>
              </a:solidFill>
              <a:highlight>
                <a:srgbClr val="00A499"/>
              </a:highlight>
            </a:endParaRPr>
          </a:p>
          <a:p>
            <a:pPr indent="0" lvl="0" marL="0" rtl="0" algn="l">
              <a:lnSpc>
                <a:spcPct val="95000"/>
              </a:lnSpc>
              <a:spcBef>
                <a:spcPts val="0"/>
              </a:spcBef>
              <a:spcAft>
                <a:spcPts val="0"/>
              </a:spcAft>
              <a:buNone/>
            </a:pPr>
            <a:r>
              <a:t/>
            </a:r>
            <a:endParaRPr sz="1200">
              <a:solidFill>
                <a:schemeClr val="lt1"/>
              </a:solidFill>
              <a:highlight>
                <a:srgbClr val="00A499"/>
              </a:highlight>
            </a:endParaRPr>
          </a:p>
          <a:p>
            <a:pPr indent="0" lvl="0" marL="0" rtl="0" algn="l">
              <a:lnSpc>
                <a:spcPct val="95000"/>
              </a:lnSpc>
              <a:spcBef>
                <a:spcPts val="0"/>
              </a:spcBef>
              <a:spcAft>
                <a:spcPts val="0"/>
              </a:spcAft>
              <a:buNone/>
            </a:pPr>
            <a:r>
              <a:rPr lang="en-GB" sz="1200">
                <a:solidFill>
                  <a:schemeClr val="lt1"/>
                </a:solidFill>
                <a:highlight>
                  <a:srgbClr val="00A499"/>
                </a:highlight>
              </a:rPr>
              <a:t>Verification should not require direct interaction between verifiers and issuers</a:t>
            </a:r>
            <a:endParaRPr sz="1200">
              <a:solidFill>
                <a:schemeClr val="lt1"/>
              </a:solidFill>
              <a:highlight>
                <a:srgbClr val="00A499"/>
              </a:highlight>
            </a:endParaRPr>
          </a:p>
          <a:p>
            <a:pPr indent="0" lvl="0" marL="0" rtl="0" algn="l">
              <a:lnSpc>
                <a:spcPct val="95000"/>
              </a:lnSpc>
              <a:spcBef>
                <a:spcPts val="0"/>
              </a:spcBef>
              <a:spcAft>
                <a:spcPts val="0"/>
              </a:spcAft>
              <a:buNone/>
            </a:pPr>
            <a:r>
              <a:t/>
            </a:r>
            <a:endParaRPr sz="1200">
              <a:solidFill>
                <a:schemeClr val="lt1"/>
              </a:solidFill>
              <a:highlight>
                <a:srgbClr val="00A499"/>
              </a:highlight>
            </a:endParaRPr>
          </a:p>
          <a:p>
            <a:pPr indent="0" lvl="0" marL="0" rtl="0" algn="l">
              <a:lnSpc>
                <a:spcPct val="95000"/>
              </a:lnSpc>
              <a:spcBef>
                <a:spcPts val="0"/>
              </a:spcBef>
              <a:spcAft>
                <a:spcPts val="5400"/>
              </a:spcAft>
              <a:buNone/>
            </a:pPr>
            <a:r>
              <a:rPr lang="en-GB" sz="1200">
                <a:solidFill>
                  <a:schemeClr val="lt1"/>
                </a:solidFill>
                <a:highlight>
                  <a:srgbClr val="00A499"/>
                </a:highlight>
              </a:rPr>
              <a:t>Questions: How is the issuer’s verification information, such as its public key, made discoverable, how are access control policies managed</a:t>
            </a:r>
            <a:endParaRPr b="1" sz="1000">
              <a:solidFill>
                <a:schemeClr val="lt1"/>
              </a:solidFill>
              <a:highlight>
                <a:srgbClr val="00A499"/>
              </a:highlight>
            </a:endParaRPr>
          </a:p>
        </p:txBody>
      </p:sp>
      <p:sp>
        <p:nvSpPr>
          <p:cNvPr id="307" name="Google Shape;307;p58"/>
          <p:cNvSpPr/>
          <p:nvPr/>
        </p:nvSpPr>
        <p:spPr>
          <a:xfrm>
            <a:off x="528825" y="836850"/>
            <a:ext cx="2535900" cy="4121100"/>
          </a:xfrm>
          <a:prstGeom prst="rect">
            <a:avLst/>
          </a:prstGeom>
          <a:solidFill>
            <a:srgbClr val="003087"/>
          </a:solidFill>
          <a:ln cap="flat" cmpd="sng" w="28575">
            <a:solidFill>
              <a:srgbClr val="003087"/>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600" u="sng">
                <a:solidFill>
                  <a:srgbClr val="FFFFFF"/>
                </a:solidFill>
              </a:rPr>
              <a:t>Issuers</a:t>
            </a:r>
            <a:endParaRPr sz="1600" u="sng">
              <a:solidFill>
                <a:srgbClr val="FFFFFF"/>
              </a:solidFill>
            </a:endParaRPr>
          </a:p>
          <a:p>
            <a:pPr indent="0" lvl="0" marL="0" rtl="0" algn="l">
              <a:lnSpc>
                <a:spcPct val="115000"/>
              </a:lnSpc>
              <a:spcBef>
                <a:spcPts val="0"/>
              </a:spcBef>
              <a:spcAft>
                <a:spcPts val="0"/>
              </a:spcAft>
              <a:buNone/>
            </a:pPr>
            <a:r>
              <a:t/>
            </a:r>
            <a:endParaRPr sz="1100">
              <a:solidFill>
                <a:srgbClr val="FFFFFF"/>
              </a:solidFill>
            </a:endParaRPr>
          </a:p>
          <a:p>
            <a:pPr indent="0" lvl="0" marL="0" rtl="0" algn="l">
              <a:lnSpc>
                <a:spcPct val="95000"/>
              </a:lnSpc>
              <a:spcBef>
                <a:spcPts val="0"/>
              </a:spcBef>
              <a:spcAft>
                <a:spcPts val="0"/>
              </a:spcAft>
              <a:buNone/>
            </a:pPr>
            <a:r>
              <a:rPr lang="en-GB" sz="1200">
                <a:solidFill>
                  <a:schemeClr val="lt1"/>
                </a:solidFill>
                <a:highlight>
                  <a:srgbClr val="003087"/>
                </a:highlight>
              </a:rPr>
              <a:t>Typically an </a:t>
            </a:r>
            <a:r>
              <a:rPr lang="en-GB" sz="1200">
                <a:solidFill>
                  <a:schemeClr val="lt1"/>
                </a:solidFill>
                <a:highlight>
                  <a:srgbClr val="003087"/>
                </a:highlight>
              </a:rPr>
              <a:t>authority </a:t>
            </a:r>
            <a:r>
              <a:rPr lang="en-GB" sz="1200">
                <a:solidFill>
                  <a:schemeClr val="lt1"/>
                </a:solidFill>
                <a:highlight>
                  <a:srgbClr val="003087"/>
                </a:highlight>
              </a:rPr>
              <a:t>that creates a claim and associates it with a subject (typically a person). The issuer’s key functions are to issue, assert, revoke or amend credentials.</a:t>
            </a:r>
            <a:endParaRPr sz="1200">
              <a:solidFill>
                <a:schemeClr val="lt1"/>
              </a:solidFill>
              <a:highlight>
                <a:srgbClr val="003087"/>
              </a:highlight>
            </a:endParaRPr>
          </a:p>
          <a:p>
            <a:pPr indent="0" lvl="0" marL="0" rtl="0" algn="l">
              <a:lnSpc>
                <a:spcPct val="95000"/>
              </a:lnSpc>
              <a:spcBef>
                <a:spcPts val="0"/>
              </a:spcBef>
              <a:spcAft>
                <a:spcPts val="0"/>
              </a:spcAft>
              <a:buNone/>
            </a:pPr>
            <a:r>
              <a:t/>
            </a:r>
            <a:endParaRPr sz="1200">
              <a:solidFill>
                <a:schemeClr val="lt1"/>
              </a:solidFill>
              <a:highlight>
                <a:srgbClr val="003087"/>
              </a:highlight>
            </a:endParaRPr>
          </a:p>
          <a:p>
            <a:pPr indent="0" lvl="0" marL="0" rtl="0" algn="l">
              <a:lnSpc>
                <a:spcPct val="95000"/>
              </a:lnSpc>
              <a:spcBef>
                <a:spcPts val="0"/>
              </a:spcBef>
              <a:spcAft>
                <a:spcPts val="0"/>
              </a:spcAft>
              <a:buNone/>
            </a:pPr>
            <a:r>
              <a:rPr lang="en-GB" sz="1200">
                <a:solidFill>
                  <a:schemeClr val="lt1"/>
                </a:solidFill>
                <a:highlight>
                  <a:srgbClr val="003087"/>
                </a:highlight>
              </a:rPr>
              <a:t>Issuers can issue credentials that support selective disclosure</a:t>
            </a:r>
            <a:endParaRPr sz="1200">
              <a:solidFill>
                <a:schemeClr val="lt1"/>
              </a:solidFill>
              <a:highlight>
                <a:srgbClr val="003087"/>
              </a:highlight>
            </a:endParaRPr>
          </a:p>
          <a:p>
            <a:pPr indent="0" lvl="0" marL="0" rtl="0" algn="l">
              <a:lnSpc>
                <a:spcPct val="95000"/>
              </a:lnSpc>
              <a:spcBef>
                <a:spcPts val="0"/>
              </a:spcBef>
              <a:spcAft>
                <a:spcPts val="0"/>
              </a:spcAft>
              <a:buNone/>
            </a:pPr>
            <a:r>
              <a:t/>
            </a:r>
            <a:endParaRPr sz="1200">
              <a:solidFill>
                <a:schemeClr val="lt1"/>
              </a:solidFill>
              <a:highlight>
                <a:srgbClr val="003087"/>
              </a:highlight>
            </a:endParaRPr>
          </a:p>
          <a:p>
            <a:pPr indent="0" lvl="0" marL="0" rtl="0" algn="l">
              <a:lnSpc>
                <a:spcPct val="95000"/>
              </a:lnSpc>
              <a:spcBef>
                <a:spcPts val="0"/>
              </a:spcBef>
              <a:spcAft>
                <a:spcPts val="0"/>
              </a:spcAft>
              <a:buNone/>
            </a:pPr>
            <a:r>
              <a:rPr lang="en-GB" sz="1200">
                <a:solidFill>
                  <a:schemeClr val="lt1"/>
                </a:solidFill>
                <a:highlight>
                  <a:srgbClr val="003087"/>
                </a:highlight>
              </a:rPr>
              <a:t>Questions: How do we initiate the process securely when neither party is aware of the other (use of QRCode etc),  how do we revoke a credential and how will this be communicated back or should it under circumstances such as fraud, safeguarding concerns etc.</a:t>
            </a:r>
            <a:endParaRPr sz="1200">
              <a:solidFill>
                <a:schemeClr val="lt1"/>
              </a:solidFill>
              <a:highlight>
                <a:srgbClr val="003087"/>
              </a:highlight>
            </a:endParaRPr>
          </a:p>
          <a:p>
            <a:pPr indent="0" lvl="0" marL="0" rtl="0" algn="l">
              <a:spcBef>
                <a:spcPts val="0"/>
              </a:spcBef>
              <a:spcAft>
                <a:spcPts val="0"/>
              </a:spcAft>
              <a:buNone/>
            </a:pPr>
            <a:r>
              <a:t/>
            </a:r>
            <a:endParaRPr sz="1200">
              <a:solidFill>
                <a:srgbClr val="FFFFFF"/>
              </a:solidFill>
            </a:endParaRPr>
          </a:p>
        </p:txBody>
      </p:sp>
      <p:sp>
        <p:nvSpPr>
          <p:cNvPr id="308" name="Google Shape;308;p58"/>
          <p:cNvSpPr/>
          <p:nvPr/>
        </p:nvSpPr>
        <p:spPr>
          <a:xfrm>
            <a:off x="3397650" y="836850"/>
            <a:ext cx="2463900" cy="4121100"/>
          </a:xfrm>
          <a:prstGeom prst="rect">
            <a:avLst/>
          </a:prstGeom>
          <a:solidFill>
            <a:srgbClr val="005EB8"/>
          </a:solidFill>
          <a:ln cap="flat" cmpd="sng" w="28575">
            <a:solidFill>
              <a:srgbClr val="005EB8"/>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600" u="sng">
                <a:solidFill>
                  <a:srgbClr val="FFFFFF"/>
                </a:solidFill>
              </a:rPr>
              <a:t>Holders</a:t>
            </a:r>
            <a:endParaRPr sz="1600" u="sng">
              <a:solidFill>
                <a:srgbClr val="FFFFFF"/>
              </a:solidFill>
            </a:endParaRPr>
          </a:p>
          <a:p>
            <a:pPr indent="0" lvl="0" marL="0" rtl="0" algn="l">
              <a:spcBef>
                <a:spcPts val="0"/>
              </a:spcBef>
              <a:spcAft>
                <a:spcPts val="0"/>
              </a:spcAft>
              <a:buNone/>
            </a:pPr>
            <a:r>
              <a:t/>
            </a:r>
            <a:endParaRPr sz="1100" u="sng">
              <a:solidFill>
                <a:srgbClr val="FFFFFF"/>
              </a:solidFill>
            </a:endParaRPr>
          </a:p>
          <a:p>
            <a:pPr indent="0" lvl="0" marL="0" rtl="0" algn="l">
              <a:lnSpc>
                <a:spcPct val="95000"/>
              </a:lnSpc>
              <a:spcBef>
                <a:spcPts val="0"/>
              </a:spcBef>
              <a:spcAft>
                <a:spcPts val="0"/>
              </a:spcAft>
              <a:buNone/>
            </a:pPr>
            <a:r>
              <a:rPr lang="en-GB" sz="1200">
                <a:solidFill>
                  <a:schemeClr val="lt1"/>
                </a:solidFill>
                <a:highlight>
                  <a:srgbClr val="005EB8"/>
                </a:highlight>
              </a:rPr>
              <a:t>Holders store credentials in credential repositories. Verified credentials can be stored directly in the user wallet or in the holder (agent/custodian) cloud </a:t>
            </a:r>
            <a:r>
              <a:rPr lang="en-GB" sz="1200">
                <a:solidFill>
                  <a:schemeClr val="lt1"/>
                </a:solidFill>
                <a:highlight>
                  <a:srgbClr val="005EB8"/>
                </a:highlight>
              </a:rPr>
              <a:t>wallet</a:t>
            </a:r>
            <a:r>
              <a:rPr lang="en-GB" sz="1200">
                <a:solidFill>
                  <a:schemeClr val="lt1"/>
                </a:solidFill>
                <a:highlight>
                  <a:srgbClr val="005EB8"/>
                </a:highlight>
              </a:rPr>
              <a:t>. </a:t>
            </a:r>
            <a:endParaRPr sz="1200">
              <a:solidFill>
                <a:schemeClr val="lt1"/>
              </a:solidFill>
              <a:highlight>
                <a:srgbClr val="005EB8"/>
              </a:highlight>
            </a:endParaRPr>
          </a:p>
          <a:p>
            <a:pPr indent="0" lvl="0" marL="0" rtl="0" algn="l">
              <a:lnSpc>
                <a:spcPct val="95000"/>
              </a:lnSpc>
              <a:spcBef>
                <a:spcPts val="0"/>
              </a:spcBef>
              <a:spcAft>
                <a:spcPts val="0"/>
              </a:spcAft>
              <a:buNone/>
            </a:pPr>
            <a:r>
              <a:t/>
            </a:r>
            <a:endParaRPr sz="1200">
              <a:solidFill>
                <a:schemeClr val="lt1"/>
              </a:solidFill>
              <a:highlight>
                <a:srgbClr val="005EB8"/>
              </a:highlight>
            </a:endParaRPr>
          </a:p>
          <a:p>
            <a:pPr indent="0" lvl="0" marL="0" rtl="0" algn="l">
              <a:lnSpc>
                <a:spcPct val="95000"/>
              </a:lnSpc>
              <a:spcBef>
                <a:spcPts val="0"/>
              </a:spcBef>
              <a:spcAft>
                <a:spcPts val="0"/>
              </a:spcAft>
              <a:buNone/>
            </a:pPr>
            <a:r>
              <a:rPr lang="en-GB" sz="1200">
                <a:solidFill>
                  <a:schemeClr val="lt1"/>
                </a:solidFill>
                <a:highlight>
                  <a:srgbClr val="005EB8"/>
                </a:highlight>
              </a:rPr>
              <a:t>Holders interact with Verifiers and Issuers through user agents (software services)</a:t>
            </a:r>
            <a:endParaRPr sz="1200">
              <a:solidFill>
                <a:schemeClr val="lt1"/>
              </a:solidFill>
              <a:highlight>
                <a:srgbClr val="005EB8"/>
              </a:highlight>
            </a:endParaRPr>
          </a:p>
          <a:p>
            <a:pPr indent="0" lvl="0" marL="0" rtl="0" algn="l">
              <a:lnSpc>
                <a:spcPct val="95000"/>
              </a:lnSpc>
              <a:spcBef>
                <a:spcPts val="0"/>
              </a:spcBef>
              <a:spcAft>
                <a:spcPts val="0"/>
              </a:spcAft>
              <a:buNone/>
            </a:pPr>
            <a:r>
              <a:t/>
            </a:r>
            <a:endParaRPr sz="1200">
              <a:solidFill>
                <a:schemeClr val="lt1"/>
              </a:solidFill>
              <a:highlight>
                <a:srgbClr val="005EB8"/>
              </a:highlight>
            </a:endParaRPr>
          </a:p>
          <a:p>
            <a:pPr indent="0" lvl="0" marL="0" rtl="0" algn="l">
              <a:lnSpc>
                <a:spcPct val="95000"/>
              </a:lnSpc>
              <a:spcBef>
                <a:spcPts val="0"/>
              </a:spcBef>
              <a:spcAft>
                <a:spcPts val="5400"/>
              </a:spcAft>
              <a:buNone/>
            </a:pPr>
            <a:r>
              <a:rPr lang="en-GB" sz="1200">
                <a:solidFill>
                  <a:schemeClr val="lt1"/>
                </a:solidFill>
                <a:highlight>
                  <a:srgbClr val="005EB8"/>
                </a:highlight>
              </a:rPr>
              <a:t>Questions: How will the holder of a verifiable credential restrict the amount of information exposed in a credential it chooses to share, how do we limit the duration for which that information is shared, how does the holder manage these agreements?</a:t>
            </a:r>
            <a:endParaRPr sz="1000">
              <a:solidFill>
                <a:schemeClr val="lt1"/>
              </a:solidFill>
              <a:highlight>
                <a:srgbClr val="005EB8"/>
              </a:highlight>
            </a:endParaRPr>
          </a:p>
        </p:txBody>
      </p:sp>
      <p:sp>
        <p:nvSpPr>
          <p:cNvPr id="309" name="Google Shape;309;p58"/>
          <p:cNvSpPr txBox="1"/>
          <p:nvPr>
            <p:ph type="title"/>
          </p:nvPr>
        </p:nvSpPr>
        <p:spPr>
          <a:xfrm>
            <a:off x="467544" y="267494"/>
            <a:ext cx="7632000" cy="5295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None/>
            </a:pPr>
            <a:r>
              <a:rPr b="1" lang="en-GB" sz="2400">
                <a:solidFill>
                  <a:srgbClr val="000000"/>
                </a:solidFill>
              </a:rPr>
              <a:t>4 </a:t>
            </a:r>
            <a:r>
              <a:rPr b="1" lang="en-GB" sz="2400">
                <a:solidFill>
                  <a:srgbClr val="000000"/>
                </a:solidFill>
              </a:rPr>
              <a:t>Participants</a:t>
            </a:r>
            <a:endParaRPr b="1" sz="24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59"/>
          <p:cNvPicPr preferRelativeResize="0"/>
          <p:nvPr/>
        </p:nvPicPr>
        <p:blipFill>
          <a:blip r:embed="rId3">
            <a:alphaModFix/>
          </a:blip>
          <a:stretch>
            <a:fillRect/>
          </a:stretch>
        </p:blipFill>
        <p:spPr>
          <a:xfrm>
            <a:off x="89415" y="762975"/>
            <a:ext cx="5941601" cy="3545251"/>
          </a:xfrm>
          <a:prstGeom prst="rect">
            <a:avLst/>
          </a:prstGeom>
          <a:noFill/>
          <a:ln>
            <a:noFill/>
          </a:ln>
        </p:spPr>
      </p:pic>
      <p:sp>
        <p:nvSpPr>
          <p:cNvPr id="315" name="Google Shape;315;p59"/>
          <p:cNvSpPr txBox="1"/>
          <p:nvPr>
            <p:ph idx="2" type="body"/>
          </p:nvPr>
        </p:nvSpPr>
        <p:spPr>
          <a:xfrm>
            <a:off x="6148550" y="820300"/>
            <a:ext cx="2683800" cy="3748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GB" sz="1200">
                <a:solidFill>
                  <a:srgbClr val="24292E"/>
                </a:solidFill>
                <a:highlight>
                  <a:srgbClr val="FFFFFF"/>
                </a:highlight>
              </a:rPr>
              <a:t>The Trust Over IP stack defines a standard information network architecture that developers can implement to establish trusted relationships over digital communications networks.</a:t>
            </a:r>
            <a:endParaRPr sz="1200">
              <a:solidFill>
                <a:srgbClr val="24292E"/>
              </a:solidFill>
              <a:highlight>
                <a:srgbClr val="FFFFFF"/>
              </a:highlight>
            </a:endParaRPr>
          </a:p>
          <a:p>
            <a:pPr indent="0" lvl="0" marL="0" rtl="0" algn="l">
              <a:spcBef>
                <a:spcPts val="1200"/>
              </a:spcBef>
              <a:spcAft>
                <a:spcPts val="0"/>
              </a:spcAft>
              <a:buClr>
                <a:schemeClr val="dk1"/>
              </a:buClr>
              <a:buSzPts val="1100"/>
              <a:buFont typeface="Arial"/>
              <a:buNone/>
            </a:pPr>
            <a:r>
              <a:rPr lang="en-GB" sz="1200">
                <a:solidFill>
                  <a:srgbClr val="24292E"/>
                </a:solidFill>
                <a:highlight>
                  <a:srgbClr val="FFFFFF"/>
                </a:highlight>
              </a:rPr>
              <a:t>The ToIP stack does not define specific governance frameworks. Rather it is a </a:t>
            </a:r>
            <a:r>
              <a:rPr i="1" lang="en-GB" sz="1200">
                <a:solidFill>
                  <a:srgbClr val="24292E"/>
                </a:solidFill>
                <a:highlight>
                  <a:srgbClr val="FFFFFF"/>
                </a:highlight>
              </a:rPr>
              <a:t>metamodel</a:t>
            </a:r>
            <a:r>
              <a:rPr lang="en-GB" sz="1200">
                <a:solidFill>
                  <a:srgbClr val="24292E"/>
                </a:solidFill>
                <a:highlight>
                  <a:srgbClr val="FFFFFF"/>
                </a:highlight>
              </a:rPr>
              <a:t> for how to design and implement digital governance frameworks that can be universally referenced, understood, and consumed in order to facilitate transitive trust online.</a:t>
            </a:r>
            <a:endParaRPr sz="1100">
              <a:solidFill>
                <a:schemeClr val="dk1"/>
              </a:solidFill>
            </a:endParaRPr>
          </a:p>
          <a:p>
            <a:pPr indent="0" lvl="0" marL="0" rtl="0" algn="l">
              <a:spcBef>
                <a:spcPts val="0"/>
              </a:spcBef>
              <a:spcAft>
                <a:spcPts val="1200"/>
              </a:spcAft>
              <a:buNone/>
            </a:pPr>
            <a:r>
              <a:t/>
            </a:r>
            <a:endParaRPr/>
          </a:p>
        </p:txBody>
      </p:sp>
      <p:sp>
        <p:nvSpPr>
          <p:cNvPr id="316" name="Google Shape;316;p59"/>
          <p:cNvSpPr txBox="1"/>
          <p:nvPr>
            <p:ph idx="4294967295" type="ctrTitle"/>
          </p:nvPr>
        </p:nvSpPr>
        <p:spPr>
          <a:xfrm>
            <a:off x="192875" y="498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2400">
                <a:solidFill>
                  <a:srgbClr val="222222"/>
                </a:solidFill>
              </a:rPr>
              <a:t>5</a:t>
            </a:r>
            <a:r>
              <a:rPr b="1" lang="en-GB" sz="2400">
                <a:solidFill>
                  <a:srgbClr val="222222"/>
                </a:solidFill>
              </a:rPr>
              <a:t> Trust Over IP Dual Stack</a:t>
            </a:r>
            <a:endParaRPr b="1" sz="2400">
              <a:solidFill>
                <a:srgbClr val="222222"/>
              </a:solidFill>
            </a:endParaRPr>
          </a:p>
        </p:txBody>
      </p:sp>
      <p:sp>
        <p:nvSpPr>
          <p:cNvPr id="317" name="Google Shape;317;p59"/>
          <p:cNvSpPr txBox="1"/>
          <p:nvPr/>
        </p:nvSpPr>
        <p:spPr>
          <a:xfrm>
            <a:off x="243875" y="4568800"/>
            <a:ext cx="42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The Trust Over IP Stack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60"/>
          <p:cNvSpPr txBox="1"/>
          <p:nvPr>
            <p:ph idx="2" type="body"/>
          </p:nvPr>
        </p:nvSpPr>
        <p:spPr>
          <a:xfrm>
            <a:off x="192875" y="820300"/>
            <a:ext cx="8896800" cy="421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rgbClr val="24292E"/>
                </a:solidFill>
                <a:highlight>
                  <a:srgbClr val="FFFFFF"/>
                </a:highlight>
              </a:rPr>
              <a:t>The ToIP stack is made possible by new advancements in cryptography and distributed systems, including blockchains and distributed ledgers. Their high availability and cryptographic verifiability enable strong roots of trust that are decentralised so they will not serve as single points of failure.</a:t>
            </a:r>
            <a:endParaRPr sz="1200">
              <a:solidFill>
                <a:srgbClr val="24292E"/>
              </a:solidFill>
              <a:highlight>
                <a:srgbClr val="FFFFFF"/>
              </a:highlight>
            </a:endParaRPr>
          </a:p>
          <a:p>
            <a:pPr indent="0" lvl="0" marL="0" rtl="0" algn="l">
              <a:spcBef>
                <a:spcPts val="1200"/>
              </a:spcBef>
              <a:spcAft>
                <a:spcPts val="0"/>
              </a:spcAft>
              <a:buNone/>
            </a:pPr>
            <a:r>
              <a:rPr lang="en-GB" sz="1200">
                <a:solidFill>
                  <a:srgbClr val="24292E"/>
                </a:solidFill>
                <a:highlight>
                  <a:srgbClr val="FFFFFF"/>
                </a:highlight>
              </a:rPr>
              <a:t>A Layer One public utility may choose any governance model suited to the the constraints of its business model, legal model, and technical architecture. This is true whether the public utility is operated as a blockchain, distributed ledger, or decentralised file store, or whether it is permissioned, permissionless, or any hybrid. (Note that even permissionless blockchain networks still have rules—formal or informal—governing who can update the code.)</a:t>
            </a:r>
            <a:endParaRPr sz="1200">
              <a:solidFill>
                <a:srgbClr val="24292E"/>
              </a:solidFill>
              <a:highlight>
                <a:srgbClr val="FFFFFF"/>
              </a:highlight>
            </a:endParaRPr>
          </a:p>
          <a:p>
            <a:pPr indent="0" lvl="0" marL="0" rtl="0" algn="l">
              <a:spcBef>
                <a:spcPts val="1200"/>
              </a:spcBef>
              <a:spcAft>
                <a:spcPts val="0"/>
              </a:spcAft>
              <a:buClr>
                <a:schemeClr val="dk1"/>
              </a:buClr>
              <a:buSzPts val="1100"/>
              <a:buFont typeface="Arial"/>
              <a:buNone/>
            </a:pPr>
            <a:r>
              <a:rPr lang="en-GB" sz="1200">
                <a:solidFill>
                  <a:srgbClr val="24292E"/>
                </a:solidFill>
                <a:highlight>
                  <a:srgbClr val="FFFFFF"/>
                </a:highlight>
              </a:rPr>
              <a:t>Utility governance frameworks that conform to the ToIP Governance Stack model will support standard roles for all types of utility governance authorities. For example, the role currently supported by public-permissioned utilities such as those based on Hyperledger Indy include:</a:t>
            </a:r>
            <a:endParaRPr sz="1200">
              <a:solidFill>
                <a:srgbClr val="24292E"/>
              </a:solidFill>
              <a:highlight>
                <a:srgbClr val="FFFFFF"/>
              </a:highlight>
            </a:endParaRPr>
          </a:p>
          <a:p>
            <a:pPr indent="-304800" lvl="0" marL="457200" rtl="0" algn="l">
              <a:spcBef>
                <a:spcPts val="1200"/>
              </a:spcBef>
              <a:spcAft>
                <a:spcPts val="0"/>
              </a:spcAft>
              <a:buClr>
                <a:srgbClr val="24292E"/>
              </a:buClr>
              <a:buSzPts val="1200"/>
              <a:buChar char="●"/>
            </a:pPr>
            <a:r>
              <a:rPr lang="en-GB" sz="1200">
                <a:solidFill>
                  <a:srgbClr val="24292E"/>
                </a:solidFill>
                <a:highlight>
                  <a:srgbClr val="FFFFFF"/>
                </a:highlight>
              </a:rPr>
              <a:t>Transaction Authors: initiate transactions</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en-GB" sz="1200">
                <a:solidFill>
                  <a:srgbClr val="24292E"/>
                </a:solidFill>
                <a:highlight>
                  <a:srgbClr val="FFFFFF"/>
                </a:highlight>
              </a:rPr>
              <a:t>Transaction Endorsers: permission transactions for Transaction Authors</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en-GB" sz="1200">
                <a:solidFill>
                  <a:srgbClr val="24292E"/>
                </a:solidFill>
                <a:highlight>
                  <a:srgbClr val="FFFFFF"/>
                </a:highlight>
              </a:rPr>
              <a:t>Stewards: operate a node of the ledger</a:t>
            </a:r>
            <a:endParaRPr sz="1200">
              <a:solidFill>
                <a:srgbClr val="24292E"/>
              </a:solidFill>
              <a:highlight>
                <a:srgbClr val="FFFFFF"/>
              </a:highlight>
            </a:endParaRPr>
          </a:p>
        </p:txBody>
      </p:sp>
      <p:sp>
        <p:nvSpPr>
          <p:cNvPr id="323" name="Google Shape;323;p60"/>
          <p:cNvSpPr txBox="1"/>
          <p:nvPr>
            <p:ph idx="4294967295" type="ctrTitle"/>
          </p:nvPr>
        </p:nvSpPr>
        <p:spPr>
          <a:xfrm>
            <a:off x="192875" y="4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solidFill>
                  <a:srgbClr val="222222"/>
                </a:solidFill>
              </a:rPr>
              <a:t>5.1 Layer 1 - </a:t>
            </a:r>
            <a:r>
              <a:rPr b="1" lang="en-GB" sz="2200">
                <a:solidFill>
                  <a:srgbClr val="24292E"/>
                </a:solidFill>
                <a:highlight>
                  <a:srgbClr val="FFFFFF"/>
                </a:highlight>
              </a:rPr>
              <a:t>Public Utilities for Decentralised IDentifiers (DIDs)</a:t>
            </a:r>
            <a:endParaRPr b="1" sz="2200">
              <a:solidFill>
                <a:srgbClr val="222222"/>
              </a:solidFill>
            </a:endParaRPr>
          </a:p>
        </p:txBody>
      </p:sp>
      <p:sp>
        <p:nvSpPr>
          <p:cNvPr id="324" name="Google Shape;324;p60"/>
          <p:cNvSpPr txBox="1"/>
          <p:nvPr/>
        </p:nvSpPr>
        <p:spPr>
          <a:xfrm>
            <a:off x="243875" y="4568800"/>
            <a:ext cx="42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3"/>
              </a:rPr>
              <a:t>The Trust Over IP Stack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Decentralized</a:t>
            </a:r>
            <a:r>
              <a:rPr lang="en-GB"/>
              <a:t> Identity Concepts explained</a:t>
            </a:r>
            <a:endParaRPr/>
          </a:p>
        </p:txBody>
      </p:sp>
      <p:sp>
        <p:nvSpPr>
          <p:cNvPr id="330" name="Google Shape;330;p61"/>
          <p:cNvSpPr txBox="1"/>
          <p:nvPr>
            <p:ph idx="1" type="body"/>
          </p:nvPr>
        </p:nvSpPr>
        <p:spPr>
          <a:xfrm>
            <a:off x="311700" y="1152475"/>
            <a:ext cx="3999900" cy="3416400"/>
          </a:xfrm>
          <a:prstGeom prst="rect">
            <a:avLst/>
          </a:prstGeom>
          <a:solidFill>
            <a:schemeClr val="lt1"/>
          </a:solidFill>
        </p:spPr>
        <p:txBody>
          <a:bodyPr anchorCtr="0" anchor="t" bIns="91425" lIns="91425" spcFirstLastPara="1" rIns="91425" wrap="square" tIns="91425">
            <a:noAutofit/>
          </a:bodyPr>
          <a:lstStyle/>
          <a:p>
            <a:pPr indent="-292100" lvl="0" marL="736600" rtl="0" algn="l">
              <a:lnSpc>
                <a:spcPct val="144444"/>
              </a:lnSpc>
              <a:spcBef>
                <a:spcPts val="0"/>
              </a:spcBef>
              <a:spcAft>
                <a:spcPts val="0"/>
              </a:spcAft>
              <a:buClr>
                <a:srgbClr val="252525"/>
              </a:buClr>
              <a:buSzPts val="1000"/>
              <a:buChar char="●"/>
            </a:pPr>
            <a:r>
              <a:rPr b="1" lang="en-GB" sz="1000">
                <a:solidFill>
                  <a:srgbClr val="252525"/>
                </a:solidFill>
                <a:highlight>
                  <a:schemeClr val="lt1"/>
                </a:highlight>
              </a:rPr>
              <a:t>Identity Ownership</a:t>
            </a:r>
            <a:r>
              <a:rPr lang="en-GB" sz="1000">
                <a:solidFill>
                  <a:srgbClr val="252525"/>
                </a:solidFill>
                <a:highlight>
                  <a:schemeClr val="lt1"/>
                </a:highlight>
              </a:rPr>
              <a:t>: Users create and hold identities (in their digital wallets) rather than having their data in the control of any website or application. </a:t>
            </a:r>
            <a:endParaRPr sz="1000">
              <a:solidFill>
                <a:srgbClr val="252525"/>
              </a:solidFill>
              <a:highlight>
                <a:schemeClr val="lt1"/>
              </a:highlight>
            </a:endParaRPr>
          </a:p>
          <a:p>
            <a:pPr indent="-292100" lvl="0" marL="736600" rtl="0" algn="l">
              <a:lnSpc>
                <a:spcPct val="144444"/>
              </a:lnSpc>
              <a:spcBef>
                <a:spcPts val="0"/>
              </a:spcBef>
              <a:spcAft>
                <a:spcPts val="0"/>
              </a:spcAft>
              <a:buClr>
                <a:srgbClr val="252525"/>
              </a:buClr>
              <a:buSzPts val="1000"/>
              <a:buChar char="●"/>
            </a:pPr>
            <a:r>
              <a:rPr b="1" lang="en-GB" sz="1000">
                <a:solidFill>
                  <a:srgbClr val="252525"/>
                </a:solidFill>
                <a:highlight>
                  <a:schemeClr val="lt1"/>
                </a:highlight>
              </a:rPr>
              <a:t>Data Ownership</a:t>
            </a:r>
            <a:r>
              <a:rPr lang="en-GB" sz="1000">
                <a:solidFill>
                  <a:srgbClr val="252525"/>
                </a:solidFill>
                <a:highlight>
                  <a:schemeClr val="lt1"/>
                </a:highlight>
              </a:rPr>
              <a:t>: Identities create and control personal data stores with access delegated only to the services that need it.</a:t>
            </a:r>
            <a:endParaRPr sz="1000">
              <a:solidFill>
                <a:srgbClr val="252525"/>
              </a:solidFill>
              <a:highlight>
                <a:schemeClr val="lt1"/>
              </a:highlight>
            </a:endParaRPr>
          </a:p>
          <a:p>
            <a:pPr indent="-292100" lvl="0" marL="736600" rtl="0" algn="l">
              <a:lnSpc>
                <a:spcPct val="144444"/>
              </a:lnSpc>
              <a:spcBef>
                <a:spcPts val="0"/>
              </a:spcBef>
              <a:spcAft>
                <a:spcPts val="0"/>
              </a:spcAft>
              <a:buClr>
                <a:srgbClr val="252525"/>
              </a:buClr>
              <a:buSzPts val="1000"/>
              <a:buChar char="●"/>
            </a:pPr>
            <a:r>
              <a:rPr b="1" lang="en-GB" sz="1000">
                <a:solidFill>
                  <a:srgbClr val="252525"/>
                </a:solidFill>
                <a:highlight>
                  <a:schemeClr val="lt1"/>
                </a:highlight>
              </a:rPr>
              <a:t>Secure Cryptography</a:t>
            </a:r>
            <a:r>
              <a:rPr lang="en-GB" sz="1000">
                <a:solidFill>
                  <a:srgbClr val="252525"/>
                </a:solidFill>
                <a:highlight>
                  <a:schemeClr val="lt1"/>
                </a:highlight>
              </a:rPr>
              <a:t>: Identities are created with a unique public and private keypair that is used for encryption, signing, and making relationships with other parties.</a:t>
            </a:r>
            <a:endParaRPr sz="1000">
              <a:solidFill>
                <a:srgbClr val="252525"/>
              </a:solidFill>
              <a:highlight>
                <a:schemeClr val="lt1"/>
              </a:highlight>
            </a:endParaRPr>
          </a:p>
          <a:p>
            <a:pPr indent="-292100" lvl="0" marL="736600" rtl="0" algn="l">
              <a:lnSpc>
                <a:spcPct val="144444"/>
              </a:lnSpc>
              <a:spcBef>
                <a:spcPts val="0"/>
              </a:spcBef>
              <a:spcAft>
                <a:spcPts val="0"/>
              </a:spcAft>
              <a:buClr>
                <a:srgbClr val="252525"/>
              </a:buClr>
              <a:buSzPts val="1000"/>
              <a:buChar char="●"/>
            </a:pPr>
            <a:r>
              <a:rPr b="1" lang="en-GB" sz="1000">
                <a:solidFill>
                  <a:srgbClr val="252525"/>
                </a:solidFill>
                <a:highlight>
                  <a:schemeClr val="lt1"/>
                </a:highlight>
              </a:rPr>
              <a:t>Peer-To-Peer Relationships</a:t>
            </a:r>
            <a:r>
              <a:rPr lang="en-GB" sz="1000">
                <a:solidFill>
                  <a:srgbClr val="252525"/>
                </a:solidFill>
                <a:highlight>
                  <a:schemeClr val="lt1"/>
                </a:highlight>
              </a:rPr>
              <a:t>: Identities can be used to form unique cryptographic relationships with other entities (e.g. other users, web sites). This provides the foundations for end-to-end encrypted communication, authentication and so on.</a:t>
            </a:r>
            <a:endParaRPr sz="1000">
              <a:solidFill>
                <a:srgbClr val="252525"/>
              </a:solidFill>
              <a:highlight>
                <a:schemeClr val="lt1"/>
              </a:highlight>
            </a:endParaRPr>
          </a:p>
          <a:p>
            <a:pPr indent="0" lvl="0" marL="0" rtl="0" algn="l">
              <a:spcBef>
                <a:spcPts val="2500"/>
              </a:spcBef>
              <a:spcAft>
                <a:spcPts val="1200"/>
              </a:spcAft>
              <a:buNone/>
            </a:pPr>
            <a:r>
              <a:t/>
            </a:r>
            <a:endParaRPr sz="1000">
              <a:highlight>
                <a:schemeClr val="lt1"/>
              </a:highlight>
            </a:endParaRPr>
          </a:p>
        </p:txBody>
      </p:sp>
      <p:sp>
        <p:nvSpPr>
          <p:cNvPr id="331" name="Google Shape;331;p6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292100" lvl="0" marL="736600" rtl="0" algn="l">
              <a:lnSpc>
                <a:spcPct val="144444"/>
              </a:lnSpc>
              <a:spcBef>
                <a:spcPts val="0"/>
              </a:spcBef>
              <a:spcAft>
                <a:spcPts val="0"/>
              </a:spcAft>
              <a:buClr>
                <a:srgbClr val="252525"/>
              </a:buClr>
              <a:buSzPts val="1000"/>
              <a:buChar char="●"/>
            </a:pPr>
            <a:r>
              <a:rPr b="1" lang="en-GB" sz="1000">
                <a:solidFill>
                  <a:srgbClr val="252525"/>
                </a:solidFill>
                <a:highlight>
                  <a:schemeClr val="lt1"/>
                </a:highlight>
              </a:rPr>
              <a:t>Edge and Cloud Agents</a:t>
            </a:r>
            <a:r>
              <a:rPr lang="en-GB" sz="1000">
                <a:solidFill>
                  <a:srgbClr val="252525"/>
                </a:solidFill>
                <a:highlight>
                  <a:schemeClr val="lt1"/>
                </a:highlight>
              </a:rPr>
              <a:t>: Software components are available to help manage the decentralized identities, including setting up relationships and handling communications.</a:t>
            </a:r>
            <a:endParaRPr sz="1000">
              <a:solidFill>
                <a:srgbClr val="252525"/>
              </a:solidFill>
              <a:highlight>
                <a:schemeClr val="lt1"/>
              </a:highlight>
            </a:endParaRPr>
          </a:p>
          <a:p>
            <a:pPr indent="-292100" lvl="0" marL="736600" rtl="0" algn="l">
              <a:lnSpc>
                <a:spcPct val="144444"/>
              </a:lnSpc>
              <a:spcBef>
                <a:spcPts val="0"/>
              </a:spcBef>
              <a:spcAft>
                <a:spcPts val="0"/>
              </a:spcAft>
              <a:buClr>
                <a:srgbClr val="252525"/>
              </a:buClr>
              <a:buSzPts val="1000"/>
              <a:buChar char="●"/>
            </a:pPr>
            <a:r>
              <a:rPr b="1" lang="en-GB" sz="1000">
                <a:solidFill>
                  <a:srgbClr val="252525"/>
                </a:solidFill>
                <a:highlight>
                  <a:schemeClr val="lt1"/>
                </a:highlight>
              </a:rPr>
              <a:t>Verifiable Credentials</a:t>
            </a:r>
            <a:r>
              <a:rPr lang="en-GB" sz="1000">
                <a:solidFill>
                  <a:srgbClr val="252525"/>
                </a:solidFill>
                <a:highlight>
                  <a:schemeClr val="lt1"/>
                </a:highlight>
              </a:rPr>
              <a:t>: Identities can make assertions which are cryptographically verifiable by the receiving party.</a:t>
            </a:r>
            <a:endParaRPr sz="1000">
              <a:solidFill>
                <a:srgbClr val="252525"/>
              </a:solidFill>
              <a:highlight>
                <a:schemeClr val="lt1"/>
              </a:highlight>
            </a:endParaRPr>
          </a:p>
          <a:p>
            <a:pPr indent="-292100" lvl="0" marL="736600" rtl="0" algn="l">
              <a:lnSpc>
                <a:spcPct val="144444"/>
              </a:lnSpc>
              <a:spcBef>
                <a:spcPts val="0"/>
              </a:spcBef>
              <a:spcAft>
                <a:spcPts val="0"/>
              </a:spcAft>
              <a:buClr>
                <a:srgbClr val="252525"/>
              </a:buClr>
              <a:buSzPts val="1000"/>
              <a:buChar char="●"/>
            </a:pPr>
            <a:r>
              <a:rPr b="1" lang="en-GB" sz="1000">
                <a:solidFill>
                  <a:srgbClr val="252525"/>
                </a:solidFill>
                <a:highlight>
                  <a:schemeClr val="lt1"/>
                </a:highlight>
              </a:rPr>
              <a:t>Zero Knowledge Proofs (ZKP)</a:t>
            </a:r>
            <a:r>
              <a:rPr lang="en-GB" sz="1000">
                <a:solidFill>
                  <a:srgbClr val="252525"/>
                </a:solidFill>
                <a:highlight>
                  <a:schemeClr val="lt1"/>
                </a:highlight>
              </a:rPr>
              <a:t>: As part of the verifiable credential system, ZKPs enable identities to make assertions about data without revealing the data itself.</a:t>
            </a:r>
            <a:endParaRPr sz="1000">
              <a:highlight>
                <a:schemeClr val="lt1"/>
              </a:highlight>
            </a:endParaRPr>
          </a:p>
        </p:txBody>
      </p:sp>
      <p:sp>
        <p:nvSpPr>
          <p:cNvPr id="332" name="Google Shape;332;p61"/>
          <p:cNvSpPr txBox="1"/>
          <p:nvPr/>
        </p:nvSpPr>
        <p:spPr>
          <a:xfrm>
            <a:off x="311700" y="4527900"/>
            <a:ext cx="712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https://anonyome.com/2020/06/decentralized-identity-key-concepts-explained/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Identity ownership</a:t>
            </a:r>
            <a:endParaRPr/>
          </a:p>
        </p:txBody>
      </p:sp>
      <p:sp>
        <p:nvSpPr>
          <p:cNvPr id="338" name="Google Shape;338;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sz="2100">
                <a:solidFill>
                  <a:srgbClr val="252525"/>
                </a:solidFill>
                <a:highlight>
                  <a:schemeClr val="lt1"/>
                </a:highlight>
              </a:rPr>
              <a:t>Under a decentralized model, users create their own identity using their local identity creation tools (such as provided by a digital wallet app). The new identity resides in the user’s local wallet, which remains securely on the user’s own devices. This model enables the user to take their identity with them wherever they go and transfer (or replicate) it to any of their own devices. Since the identity remains within the user’s control, it can’t be deleted (purposefully or inadvertently) by a remote application or compromised if a remote website gets breached. </a:t>
            </a:r>
            <a:endParaRPr sz="2100">
              <a:highlight>
                <a:schemeClr val="lt1"/>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02_NHSDigital_template_Plain_Blue_v1">
  <a:themeElements>
    <a:clrScheme name="Custom 1">
      <a:dk1>
        <a:srgbClr val="000000"/>
      </a:dk1>
      <a:lt1>
        <a:srgbClr val="003087"/>
      </a:lt1>
      <a:dk2>
        <a:srgbClr val="3E5264"/>
      </a:dk2>
      <a:lt2>
        <a:srgbClr val="00A499"/>
      </a:lt2>
      <a:accent1>
        <a:srgbClr val="768692"/>
      </a:accent1>
      <a:accent2>
        <a:srgbClr val="003087"/>
      </a:accent2>
      <a:accent3>
        <a:srgbClr val="3E5264"/>
      </a:accent3>
      <a:accent4>
        <a:srgbClr val="00A499"/>
      </a:accent4>
      <a:accent5>
        <a:srgbClr val="FFFFFF"/>
      </a:accent5>
      <a:accent6>
        <a:srgbClr val="424D58"/>
      </a:accent6>
      <a:hlink>
        <a:srgbClr val="003087"/>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02_NHSDigital_template_Plain_Blue_v1">
  <a:themeElements>
    <a:clrScheme name="Custom 1">
      <a:dk1>
        <a:srgbClr val="768692"/>
      </a:dk1>
      <a:lt1>
        <a:srgbClr val="003087"/>
      </a:lt1>
      <a:dk2>
        <a:srgbClr val="3E5264"/>
      </a:dk2>
      <a:lt2>
        <a:srgbClr val="00A499"/>
      </a:lt2>
      <a:accent1>
        <a:srgbClr val="768692"/>
      </a:accent1>
      <a:accent2>
        <a:srgbClr val="003087"/>
      </a:accent2>
      <a:accent3>
        <a:srgbClr val="3E5264"/>
      </a:accent3>
      <a:accent4>
        <a:srgbClr val="00A499"/>
      </a:accent4>
      <a:accent5>
        <a:srgbClr val="FFFFFF"/>
      </a:accent5>
      <a:accent6>
        <a:srgbClr val="424D58"/>
      </a:accent6>
      <a:hlink>
        <a:srgbClr val="003087"/>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02_NHSDigital_template_Plain_Blue_v1">
  <a:themeElements>
    <a:clrScheme name="Custom 1">
      <a:dk1>
        <a:srgbClr val="768692"/>
      </a:dk1>
      <a:lt1>
        <a:srgbClr val="003087"/>
      </a:lt1>
      <a:dk2>
        <a:srgbClr val="3E5264"/>
      </a:dk2>
      <a:lt2>
        <a:srgbClr val="00A499"/>
      </a:lt2>
      <a:accent1>
        <a:srgbClr val="768692"/>
      </a:accent1>
      <a:accent2>
        <a:srgbClr val="003087"/>
      </a:accent2>
      <a:accent3>
        <a:srgbClr val="3E5264"/>
      </a:accent3>
      <a:accent4>
        <a:srgbClr val="00A499"/>
      </a:accent4>
      <a:accent5>
        <a:srgbClr val="FFFFFF"/>
      </a:accent5>
      <a:accent6>
        <a:srgbClr val="424D58"/>
      </a:accent6>
      <a:hlink>
        <a:srgbClr val="003087"/>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FB923A8EC9C046B3C49D532C12581E" ma:contentTypeVersion="17" ma:contentTypeDescription="Create a new document." ma:contentTypeScope="" ma:versionID="151938611f4e5c670f6b2bcdba3fcd53">
  <xsd:schema xmlns:xsd="http://www.w3.org/2001/XMLSchema" xmlns:xs="http://www.w3.org/2001/XMLSchema" xmlns:p="http://schemas.microsoft.com/office/2006/metadata/properties" xmlns:ns1="http://schemas.microsoft.com/sharepoint/v3" xmlns:ns2="545c7a6d-f0ee-445d-a9d1-ee560e25b5a4" xmlns:ns3="6bd05d99-e1ce-4a02-82a3-42230ddcaaf5" targetNamespace="http://schemas.microsoft.com/office/2006/metadata/properties" ma:root="true" ma:fieldsID="f39ee14fe22447341e72fd4574ea664e" ns1:_="" ns2:_="" ns3:_="">
    <xsd:import namespace="http://schemas.microsoft.com/sharepoint/v3"/>
    <xsd:import namespace="545c7a6d-f0ee-445d-a9d1-ee560e25b5a4"/>
    <xsd:import namespace="6bd05d99-e1ce-4a02-82a3-42230ddcaaf5"/>
    <xsd:element name="properties">
      <xsd:complexType>
        <xsd:sequence>
          <xsd:element name="documentManagement">
            <xsd:complexType>
              <xsd:all>
                <xsd:element ref="ns2:MigrationWizId" minOccurs="0"/>
                <xsd:element ref="ns2:MigrationWizIdPermissions" minOccurs="0"/>
                <xsd:element ref="ns2:MigrationWizIdVersion" minOccurs="0"/>
                <xsd:element ref="ns2:MediaServiceMetadata" minOccurs="0"/>
                <xsd:element ref="ns2:MediaServiceFastMetadata" minOccurs="0"/>
                <xsd:element ref="ns2:MediaLengthInSeconds" minOccurs="0"/>
                <xsd:element ref="ns2:MediaServiceDateTaken"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5c7a6d-f0ee-445d-a9d1-ee560e25b5a4" elementFormDefault="qualified">
    <xsd:import namespace="http://schemas.microsoft.com/office/2006/documentManagement/types"/>
    <xsd:import namespace="http://schemas.microsoft.com/office/infopath/2007/PartnerControls"/>
    <xsd:element name="MigrationWizId" ma:index="8" nillable="true" ma:displayName="MigrationWizId" ma:internalName="MigrationWizId">
      <xsd:simpleType>
        <xsd:restriction base="dms:Text"/>
      </xsd:simpleType>
    </xsd:element>
    <xsd:element name="MigrationWizIdPermissions" ma:index="9" nillable="true" ma:displayName="MigrationWizIdPermissions" ma:internalName="MigrationWizIdPermissions">
      <xsd:simpleType>
        <xsd:restriction base="dms:Text"/>
      </xsd:simpleType>
    </xsd:element>
    <xsd:element name="MigrationWizIdVersion" ma:index="10" nillable="true" ma:displayName="MigrationWizIdVersion" ma:internalName="MigrationWizIdVersion">
      <xsd:simpleType>
        <xsd:restriction base="dms:Text"/>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LengthInSeconds" ma:index="13" nillable="true" ma:displayName="MediaLengthInSeconds" ma:hidden="true" ma:internalName="MediaLengthInSeconds" ma:readOnly="true">
      <xsd:simpleType>
        <xsd:restriction base="dms:Unknown"/>
      </xsd:simpleType>
    </xsd:element>
    <xsd:element name="MediaServiceDateTaken" ma:index="14" nillable="true" ma:displayName="MediaServiceDateTaken" ma:hidden="true" ma:internalName="MediaServiceDateTaken"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443b0bdb-28a8-4814-9fb9-624c17c095fc" ma:termSetId="09814cd3-568e-fe90-9814-8d621ff8fb84" ma:anchorId="fba54fb3-c3e1-fe81-a776-ca4b69148c4d" ma:open="true" ma:isKeyword="false">
      <xsd:complexType>
        <xsd:sequence>
          <xsd:element ref="pc:Terms" minOccurs="0" maxOccurs="1"/>
        </xsd:sequence>
      </xsd:complex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bd05d99-e1ce-4a02-82a3-42230ddcaaf5"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a59d8e2e-038c-4694-887e-eff0b8b1a9d5}" ma:internalName="TaxCatchAll" ma:showField="CatchAllData" ma:web="6bd05d99-e1ce-4a02-82a3-42230ddcaaf5">
      <xsd:complexType>
        <xsd:complexContent>
          <xsd:extension base="dms:MultiChoiceLookup">
            <xsd:sequence>
              <xsd:element name="Value" type="dms:Lookup" maxOccurs="unbounded" minOccurs="0" nillable="true"/>
            </xsd:sequence>
          </xsd:extension>
        </xsd:complexContent>
      </xsd:complexType>
    </xsd:element>
    <xsd:element name="SharedWithUsers" ma:index="2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igrationWizId xmlns="545c7a6d-f0ee-445d-a9d1-ee560e25b5a4">1MRb3ubafQf8HlI0VJa8TnGjqm2xh6Hm2EIrJrw-NjQI</MigrationWizId>
    <MigrationWizIdPermissions xmlns="545c7a6d-f0ee-445d-a9d1-ee560e25b5a4" xsi:nil="true"/>
    <MigrationWizIdVersion xmlns="545c7a6d-f0ee-445d-a9d1-ee560e25b5a4">1MRb3ubafQf8HlI0VJa8TnGjqm2xh6Hm2EIrJrw-NjQI-637931438430000000</MigrationWizIdVersion>
    <_ip_UnifiedCompliancePolicyUIAction xmlns="http://schemas.microsoft.com/sharepoint/v3" xsi:nil="true"/>
    <TaxCatchAll xmlns="6bd05d99-e1ce-4a02-82a3-42230ddcaaf5" xsi:nil="true"/>
    <lcf76f155ced4ddcb4097134ff3c332f xmlns="545c7a6d-f0ee-445d-a9d1-ee560e25b5a4">
      <Terms xmlns="http://schemas.microsoft.com/office/infopath/2007/PartnerControls"/>
    </lcf76f155ced4ddcb4097134ff3c332f>
    <_ip_UnifiedCompliancePolicyProperties xmlns="http://schemas.microsoft.com/sharepoint/v3" xsi:nil="true"/>
  </documentManagement>
</p:properties>
</file>

<file path=customXml/itemProps1.xml><?xml version="1.0" encoding="utf-8"?>
<ds:datastoreItem xmlns:ds="http://schemas.openxmlformats.org/officeDocument/2006/customXml" ds:itemID="{77E7F37E-9A45-4BC6-A6F2-DE378F30B7B2}"/>
</file>

<file path=customXml/itemProps2.xml><?xml version="1.0" encoding="utf-8"?>
<ds:datastoreItem xmlns:ds="http://schemas.openxmlformats.org/officeDocument/2006/customXml" ds:itemID="{B58B949E-B18C-4356-B413-DB480A07545E}"/>
</file>

<file path=customXml/itemProps3.xml><?xml version="1.0" encoding="utf-8"?>
<ds:datastoreItem xmlns:ds="http://schemas.openxmlformats.org/officeDocument/2006/customXml" ds:itemID="{B94B7DA4-66C4-4A75-B3EF-E2C317C5022B}"/>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0x01010081FB923A8EC9C046B3C49D532C12581E</vt:lpwstr>
  </property>
</Properties>
</file>